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/>
    <p:restoredTop sz="94643"/>
  </p:normalViewPr>
  <p:slideViewPr>
    <p:cSldViewPr snapToGrid="0" snapToObjects="1" showGuides="1">
      <p:cViewPr>
        <p:scale>
          <a:sx n="170" d="100"/>
          <a:sy n="170" d="100"/>
        </p:scale>
        <p:origin x="13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A9BE9-B905-094E-BB85-FDD366C8725E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D7BE-F681-ED48-AC75-255D1E08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3202-AC83-3D4C-BF69-49D5729514D1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784582" y="4368454"/>
            <a:ext cx="2435351" cy="745069"/>
            <a:chOff x="782699" y="4368454"/>
            <a:chExt cx="2435351" cy="745069"/>
          </a:xfrm>
        </p:grpSpPr>
        <p:grpSp>
          <p:nvGrpSpPr>
            <p:cNvPr id="5" name="Group 4"/>
            <p:cNvGrpSpPr/>
            <p:nvPr/>
          </p:nvGrpSpPr>
          <p:grpSpPr>
            <a:xfrm>
              <a:off x="782699" y="4368454"/>
              <a:ext cx="559254" cy="745069"/>
              <a:chOff x="4569621" y="2674402"/>
              <a:chExt cx="559254" cy="745069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408065" y="4368454"/>
              <a:ext cx="559254" cy="745069"/>
              <a:chOff x="4569621" y="2674402"/>
              <a:chExt cx="559254" cy="745069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033431" y="4368454"/>
              <a:ext cx="559254" cy="745069"/>
              <a:chOff x="4569621" y="2674402"/>
              <a:chExt cx="559254" cy="745069"/>
            </a:xfrm>
          </p:grpSpPr>
          <p:sp>
            <p:nvSpPr>
              <p:cNvPr id="28" name="Folded Corner 27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58796" y="4368454"/>
              <a:ext cx="559254" cy="745069"/>
              <a:chOff x="4569621" y="2674402"/>
              <a:chExt cx="559254" cy="745069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9002025" y="4396369"/>
            <a:ext cx="2435351" cy="745069"/>
            <a:chOff x="9091100" y="4396369"/>
            <a:chExt cx="2435351" cy="745069"/>
          </a:xfrm>
        </p:grpSpPr>
        <p:grpSp>
          <p:nvGrpSpPr>
            <p:cNvPr id="85" name="Group 84"/>
            <p:cNvGrpSpPr/>
            <p:nvPr/>
          </p:nvGrpSpPr>
          <p:grpSpPr>
            <a:xfrm>
              <a:off x="9091100" y="4396369"/>
              <a:ext cx="559254" cy="745069"/>
              <a:chOff x="4569621" y="2674402"/>
              <a:chExt cx="559254" cy="745069"/>
            </a:xfrm>
          </p:grpSpPr>
          <p:sp>
            <p:nvSpPr>
              <p:cNvPr id="86" name="Folded Corner 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716466" y="4396369"/>
              <a:ext cx="559254" cy="745069"/>
              <a:chOff x="4569621" y="2674402"/>
              <a:chExt cx="559254" cy="74506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10341832" y="4396369"/>
              <a:ext cx="559254" cy="745069"/>
              <a:chOff x="4569621" y="2674402"/>
              <a:chExt cx="559254" cy="745069"/>
            </a:xfrm>
          </p:grpSpPr>
          <p:sp>
            <p:nvSpPr>
              <p:cNvPr id="126" name="Folded Corner 1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967197" y="4396369"/>
              <a:ext cx="559254" cy="745069"/>
              <a:chOff x="4569621" y="2674402"/>
              <a:chExt cx="559254" cy="745069"/>
            </a:xfrm>
          </p:grpSpPr>
          <p:sp>
            <p:nvSpPr>
              <p:cNvPr id="146" name="Folded Corner 1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1" name="Group 290"/>
          <p:cNvGrpSpPr/>
          <p:nvPr/>
        </p:nvGrpSpPr>
        <p:grpSpPr>
          <a:xfrm>
            <a:off x="3878205" y="4396369"/>
            <a:ext cx="1809985" cy="745069"/>
            <a:chOff x="3879807" y="4396369"/>
            <a:chExt cx="1809985" cy="74506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879807" y="4396369"/>
              <a:ext cx="559254" cy="745069"/>
              <a:chOff x="4569621" y="2674402"/>
              <a:chExt cx="559254" cy="745069"/>
            </a:xfrm>
          </p:grpSpPr>
          <p:sp>
            <p:nvSpPr>
              <p:cNvPr id="166" name="Folded Corner 1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505173" y="4396369"/>
              <a:ext cx="559254" cy="745069"/>
              <a:chOff x="4569621" y="2674402"/>
              <a:chExt cx="559254" cy="745069"/>
            </a:xfrm>
          </p:grpSpPr>
          <p:sp>
            <p:nvSpPr>
              <p:cNvPr id="186" name="Folded Corner 1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5130538" y="4396369"/>
              <a:ext cx="559254" cy="745069"/>
              <a:chOff x="4569621" y="2674402"/>
              <a:chExt cx="559254" cy="745069"/>
            </a:xfrm>
          </p:grpSpPr>
          <p:sp>
            <p:nvSpPr>
              <p:cNvPr id="206" name="Folded Corner 2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502502" y="4396369"/>
            <a:ext cx="1809985" cy="745069"/>
            <a:chOff x="6620372" y="4396369"/>
            <a:chExt cx="1809985" cy="745069"/>
          </a:xfrm>
        </p:grpSpPr>
        <p:grpSp>
          <p:nvGrpSpPr>
            <p:cNvPr id="225" name="Group 224"/>
            <p:cNvGrpSpPr/>
            <p:nvPr/>
          </p:nvGrpSpPr>
          <p:grpSpPr>
            <a:xfrm>
              <a:off x="6620372" y="4396369"/>
              <a:ext cx="559254" cy="745069"/>
              <a:chOff x="4569621" y="2674402"/>
              <a:chExt cx="559254" cy="745069"/>
            </a:xfrm>
          </p:grpSpPr>
          <p:sp>
            <p:nvSpPr>
              <p:cNvPr id="226" name="Folded Corner 2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7245738" y="4396369"/>
              <a:ext cx="559254" cy="745069"/>
              <a:chOff x="4569621" y="2674402"/>
              <a:chExt cx="559254" cy="745069"/>
            </a:xfrm>
          </p:grpSpPr>
          <p:sp>
            <p:nvSpPr>
              <p:cNvPr id="246" name="Folded Corner 2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871103" y="4396369"/>
              <a:ext cx="559254" cy="745069"/>
              <a:chOff x="4569621" y="2674402"/>
              <a:chExt cx="559254" cy="745069"/>
            </a:xfrm>
          </p:grpSpPr>
          <p:sp>
            <p:nvSpPr>
              <p:cNvPr id="266" name="Folded Corner 2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609637" y="4186733"/>
            <a:ext cx="2785241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36715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361012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860727" y="4199974"/>
            <a:ext cx="2717946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1126056" y="511843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906996" y="515345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2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377405" y="511352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1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189611" y="518147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2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4510469" y="1066574"/>
            <a:ext cx="3160399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608083" y="1073491"/>
            <a:ext cx="296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Recommendation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4649378" y="1486990"/>
            <a:ext cx="2882580" cy="289035"/>
            <a:chOff x="4672582" y="935423"/>
            <a:chExt cx="2882580" cy="289035"/>
          </a:xfrm>
        </p:grpSpPr>
        <p:sp>
          <p:nvSpPr>
            <p:cNvPr id="300" name="Oval 299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2031515" y="2726771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1993273" y="2733688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2256808" y="3147187"/>
            <a:ext cx="2882580" cy="289035"/>
            <a:chOff x="4672582" y="935423"/>
            <a:chExt cx="2882580" cy="289035"/>
          </a:xfrm>
        </p:grpSpPr>
        <p:sp>
          <p:nvSpPr>
            <p:cNvPr id="311" name="Oval 31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6808330" y="2733688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6770088" y="2740605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7033623" y="3154104"/>
            <a:ext cx="2882580" cy="289035"/>
            <a:chOff x="4672582" y="935423"/>
            <a:chExt cx="2882580" cy="289035"/>
          </a:xfrm>
        </p:grpSpPr>
        <p:sp>
          <p:nvSpPr>
            <p:cNvPr id="321" name="Oval 32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9" name="Straight Arrow Connector 328"/>
          <p:cNvCxnSpPr>
            <a:stCxn id="300" idx="3"/>
            <a:endCxn id="311" idx="7"/>
          </p:cNvCxnSpPr>
          <p:nvPr/>
        </p:nvCxnSpPr>
        <p:spPr>
          <a:xfrm flipH="1">
            <a:off x="250351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01" idx="3"/>
            <a:endCxn id="312" idx="7"/>
          </p:cNvCxnSpPr>
          <p:nvPr/>
        </p:nvCxnSpPr>
        <p:spPr>
          <a:xfrm flipH="1">
            <a:off x="2935773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02" idx="3"/>
            <a:endCxn id="313" idx="7"/>
          </p:cNvCxnSpPr>
          <p:nvPr/>
        </p:nvCxnSpPr>
        <p:spPr>
          <a:xfrm flipH="1">
            <a:off x="3368031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03" idx="3"/>
            <a:endCxn id="314" idx="7"/>
          </p:cNvCxnSpPr>
          <p:nvPr/>
        </p:nvCxnSpPr>
        <p:spPr>
          <a:xfrm flipH="1">
            <a:off x="3800289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04" idx="3"/>
            <a:endCxn id="315" idx="7"/>
          </p:cNvCxnSpPr>
          <p:nvPr/>
        </p:nvCxnSpPr>
        <p:spPr>
          <a:xfrm flipH="1">
            <a:off x="4232547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06" idx="3"/>
            <a:endCxn id="317" idx="7"/>
          </p:cNvCxnSpPr>
          <p:nvPr/>
        </p:nvCxnSpPr>
        <p:spPr>
          <a:xfrm flipH="1">
            <a:off x="466480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05" idx="3"/>
            <a:endCxn id="316" idx="7"/>
          </p:cNvCxnSpPr>
          <p:nvPr/>
        </p:nvCxnSpPr>
        <p:spPr>
          <a:xfrm flipH="1">
            <a:off x="5097060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05" idx="5"/>
            <a:endCxn id="326" idx="1"/>
          </p:cNvCxnSpPr>
          <p:nvPr/>
        </p:nvCxnSpPr>
        <p:spPr>
          <a:xfrm>
            <a:off x="7489630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06" idx="5"/>
            <a:endCxn id="327" idx="1"/>
          </p:cNvCxnSpPr>
          <p:nvPr/>
        </p:nvCxnSpPr>
        <p:spPr>
          <a:xfrm>
            <a:off x="7057375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04" idx="5"/>
            <a:endCxn id="325" idx="1"/>
          </p:cNvCxnSpPr>
          <p:nvPr/>
        </p:nvCxnSpPr>
        <p:spPr>
          <a:xfrm>
            <a:off x="6625117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03" idx="5"/>
            <a:endCxn id="324" idx="1"/>
          </p:cNvCxnSpPr>
          <p:nvPr/>
        </p:nvCxnSpPr>
        <p:spPr>
          <a:xfrm>
            <a:off x="6192859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02" idx="5"/>
            <a:endCxn id="323" idx="1"/>
          </p:cNvCxnSpPr>
          <p:nvPr/>
        </p:nvCxnSpPr>
        <p:spPr>
          <a:xfrm>
            <a:off x="5760601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11" idx="3"/>
            <a:endCxn id="66" idx="0"/>
          </p:cNvCxnSpPr>
          <p:nvPr/>
        </p:nvCxnSpPr>
        <p:spPr>
          <a:xfrm flipH="1">
            <a:off x="1064209" y="3393894"/>
            <a:ext cx="1234927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11" idx="3"/>
            <a:endCxn id="47" idx="0"/>
          </p:cNvCxnSpPr>
          <p:nvPr/>
        </p:nvCxnSpPr>
        <p:spPr>
          <a:xfrm flipH="1">
            <a:off x="1689575" y="3393894"/>
            <a:ext cx="60956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11" idx="5"/>
            <a:endCxn id="28" idx="0"/>
          </p:cNvCxnSpPr>
          <p:nvPr/>
        </p:nvCxnSpPr>
        <p:spPr>
          <a:xfrm flipH="1">
            <a:off x="2314941" y="3393894"/>
            <a:ext cx="188574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11" idx="5"/>
            <a:endCxn id="9" idx="0"/>
          </p:cNvCxnSpPr>
          <p:nvPr/>
        </p:nvCxnSpPr>
        <p:spPr>
          <a:xfrm>
            <a:off x="2503515" y="3393894"/>
            <a:ext cx="43679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11" idx="5"/>
            <a:endCxn id="166" idx="0"/>
          </p:cNvCxnSpPr>
          <p:nvPr/>
        </p:nvCxnSpPr>
        <p:spPr>
          <a:xfrm>
            <a:off x="2503515" y="3393894"/>
            <a:ext cx="1654317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11" idx="5"/>
            <a:endCxn id="186" idx="0"/>
          </p:cNvCxnSpPr>
          <p:nvPr/>
        </p:nvCxnSpPr>
        <p:spPr>
          <a:xfrm>
            <a:off x="2503515" y="3393894"/>
            <a:ext cx="2279683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15" idx="4"/>
            <a:endCxn id="28" idx="0"/>
          </p:cNvCxnSpPr>
          <p:nvPr/>
        </p:nvCxnSpPr>
        <p:spPr>
          <a:xfrm flipH="1">
            <a:off x="2314941" y="3436222"/>
            <a:ext cx="1815417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15" idx="4"/>
            <a:endCxn id="9" idx="0"/>
          </p:cNvCxnSpPr>
          <p:nvPr/>
        </p:nvCxnSpPr>
        <p:spPr>
          <a:xfrm flipH="1">
            <a:off x="2940306" y="3436222"/>
            <a:ext cx="1190052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15" idx="4"/>
            <a:endCxn id="206" idx="0"/>
          </p:cNvCxnSpPr>
          <p:nvPr/>
        </p:nvCxnSpPr>
        <p:spPr>
          <a:xfrm>
            <a:off x="4130358" y="3436222"/>
            <a:ext cx="1278205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15" idx="4"/>
            <a:endCxn id="186" idx="0"/>
          </p:cNvCxnSpPr>
          <p:nvPr/>
        </p:nvCxnSpPr>
        <p:spPr>
          <a:xfrm>
            <a:off x="4130358" y="3436222"/>
            <a:ext cx="652840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15" idx="4"/>
            <a:endCxn id="166" idx="0"/>
          </p:cNvCxnSpPr>
          <p:nvPr/>
        </p:nvCxnSpPr>
        <p:spPr>
          <a:xfrm>
            <a:off x="4130358" y="3436222"/>
            <a:ext cx="27474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108357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100% L = 50%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86451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66% L = 100%</a:t>
            </a:r>
            <a:endParaRPr lang="en-US" dirty="0"/>
          </a:p>
        </p:txBody>
      </p:sp>
      <p:cxnSp>
        <p:nvCxnSpPr>
          <p:cNvPr id="409" name="Straight Arrow Connector 408"/>
          <p:cNvCxnSpPr>
            <a:stCxn id="323" idx="4"/>
            <a:endCxn id="226" idx="0"/>
          </p:cNvCxnSpPr>
          <p:nvPr/>
        </p:nvCxnSpPr>
        <p:spPr>
          <a:xfrm flipH="1">
            <a:off x="6782129" y="3443139"/>
            <a:ext cx="126052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23" idx="5"/>
            <a:endCxn id="86" idx="0"/>
          </p:cNvCxnSpPr>
          <p:nvPr/>
        </p:nvCxnSpPr>
        <p:spPr>
          <a:xfrm>
            <a:off x="8144846" y="3400811"/>
            <a:ext cx="1136806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23" idx="5"/>
            <a:endCxn id="106" idx="0"/>
          </p:cNvCxnSpPr>
          <p:nvPr/>
        </p:nvCxnSpPr>
        <p:spPr>
          <a:xfrm>
            <a:off x="8144846" y="3400811"/>
            <a:ext cx="1762172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25" idx="4"/>
            <a:endCxn id="226" idx="0"/>
          </p:cNvCxnSpPr>
          <p:nvPr/>
        </p:nvCxnSpPr>
        <p:spPr>
          <a:xfrm flipH="1">
            <a:off x="6782129" y="3443139"/>
            <a:ext cx="2125044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25" idx="4"/>
            <a:endCxn id="246" idx="0"/>
          </p:cNvCxnSpPr>
          <p:nvPr/>
        </p:nvCxnSpPr>
        <p:spPr>
          <a:xfrm flipH="1">
            <a:off x="7407495" y="3443139"/>
            <a:ext cx="149967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25" idx="4"/>
            <a:endCxn id="266" idx="0"/>
          </p:cNvCxnSpPr>
          <p:nvPr/>
        </p:nvCxnSpPr>
        <p:spPr>
          <a:xfrm flipH="1">
            <a:off x="8032860" y="3443139"/>
            <a:ext cx="874313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55952" y="54851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33% Q = 100%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385177" y="54851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50% Q =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>
            <a:off x="8676851" y="2731818"/>
            <a:ext cx="1451145" cy="87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3875085" y="2728998"/>
            <a:ext cx="1500166" cy="87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864516" y="1061884"/>
            <a:ext cx="1500166" cy="87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784582" y="4368454"/>
            <a:ext cx="2435351" cy="745069"/>
            <a:chOff x="782699" y="4368454"/>
            <a:chExt cx="2435351" cy="745069"/>
          </a:xfrm>
        </p:grpSpPr>
        <p:grpSp>
          <p:nvGrpSpPr>
            <p:cNvPr id="5" name="Group 4"/>
            <p:cNvGrpSpPr/>
            <p:nvPr/>
          </p:nvGrpSpPr>
          <p:grpSpPr>
            <a:xfrm>
              <a:off x="782699" y="4368454"/>
              <a:ext cx="559254" cy="745069"/>
              <a:chOff x="4569621" y="2674402"/>
              <a:chExt cx="559254" cy="745069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408065" y="4368454"/>
              <a:ext cx="559254" cy="745069"/>
              <a:chOff x="4569621" y="2674402"/>
              <a:chExt cx="559254" cy="745069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033431" y="4368454"/>
              <a:ext cx="559254" cy="745069"/>
              <a:chOff x="4569621" y="2674402"/>
              <a:chExt cx="559254" cy="745069"/>
            </a:xfrm>
          </p:grpSpPr>
          <p:sp>
            <p:nvSpPr>
              <p:cNvPr id="28" name="Folded Corner 27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58796" y="4368454"/>
              <a:ext cx="559254" cy="745069"/>
              <a:chOff x="4569621" y="2674402"/>
              <a:chExt cx="559254" cy="745069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9002025" y="4396369"/>
            <a:ext cx="2435351" cy="745069"/>
            <a:chOff x="9091100" y="4396369"/>
            <a:chExt cx="2435351" cy="745069"/>
          </a:xfrm>
        </p:grpSpPr>
        <p:grpSp>
          <p:nvGrpSpPr>
            <p:cNvPr id="85" name="Group 84"/>
            <p:cNvGrpSpPr/>
            <p:nvPr/>
          </p:nvGrpSpPr>
          <p:grpSpPr>
            <a:xfrm>
              <a:off x="9091100" y="4396369"/>
              <a:ext cx="559254" cy="745069"/>
              <a:chOff x="4569621" y="2674402"/>
              <a:chExt cx="559254" cy="745069"/>
            </a:xfrm>
          </p:grpSpPr>
          <p:sp>
            <p:nvSpPr>
              <p:cNvPr id="86" name="Folded Corner 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716466" y="4396369"/>
              <a:ext cx="559254" cy="745069"/>
              <a:chOff x="4569621" y="2674402"/>
              <a:chExt cx="559254" cy="74506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10341832" y="4396369"/>
              <a:ext cx="559254" cy="745069"/>
              <a:chOff x="4569621" y="2674402"/>
              <a:chExt cx="559254" cy="745069"/>
            </a:xfrm>
          </p:grpSpPr>
          <p:sp>
            <p:nvSpPr>
              <p:cNvPr id="126" name="Folded Corner 1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967197" y="4396369"/>
              <a:ext cx="559254" cy="745069"/>
              <a:chOff x="4569621" y="2674402"/>
              <a:chExt cx="559254" cy="745069"/>
            </a:xfrm>
          </p:grpSpPr>
          <p:sp>
            <p:nvSpPr>
              <p:cNvPr id="146" name="Folded Corner 1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1" name="Group 290"/>
          <p:cNvGrpSpPr/>
          <p:nvPr/>
        </p:nvGrpSpPr>
        <p:grpSpPr>
          <a:xfrm>
            <a:off x="3878205" y="4396369"/>
            <a:ext cx="1809985" cy="745069"/>
            <a:chOff x="3879807" y="4396369"/>
            <a:chExt cx="1809985" cy="74506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879807" y="4396369"/>
              <a:ext cx="559254" cy="745069"/>
              <a:chOff x="4569621" y="2674402"/>
              <a:chExt cx="559254" cy="745069"/>
            </a:xfrm>
          </p:grpSpPr>
          <p:sp>
            <p:nvSpPr>
              <p:cNvPr id="166" name="Folded Corner 1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505173" y="4396369"/>
              <a:ext cx="559254" cy="745069"/>
              <a:chOff x="4569621" y="2674402"/>
              <a:chExt cx="559254" cy="745069"/>
            </a:xfrm>
          </p:grpSpPr>
          <p:sp>
            <p:nvSpPr>
              <p:cNvPr id="186" name="Folded Corner 1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5130538" y="4396369"/>
              <a:ext cx="559254" cy="745069"/>
              <a:chOff x="4569621" y="2674402"/>
              <a:chExt cx="559254" cy="745069"/>
            </a:xfrm>
          </p:grpSpPr>
          <p:sp>
            <p:nvSpPr>
              <p:cNvPr id="206" name="Folded Corner 2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502502" y="4396369"/>
            <a:ext cx="1809985" cy="745069"/>
            <a:chOff x="6620372" y="4396369"/>
            <a:chExt cx="1809985" cy="745069"/>
          </a:xfrm>
        </p:grpSpPr>
        <p:grpSp>
          <p:nvGrpSpPr>
            <p:cNvPr id="225" name="Group 224"/>
            <p:cNvGrpSpPr/>
            <p:nvPr/>
          </p:nvGrpSpPr>
          <p:grpSpPr>
            <a:xfrm>
              <a:off x="6620372" y="4396369"/>
              <a:ext cx="559254" cy="745069"/>
              <a:chOff x="4569621" y="2674402"/>
              <a:chExt cx="559254" cy="745069"/>
            </a:xfrm>
          </p:grpSpPr>
          <p:sp>
            <p:nvSpPr>
              <p:cNvPr id="226" name="Folded Corner 2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7245738" y="4396369"/>
              <a:ext cx="559254" cy="745069"/>
              <a:chOff x="4569621" y="2674402"/>
              <a:chExt cx="559254" cy="745069"/>
            </a:xfrm>
          </p:grpSpPr>
          <p:sp>
            <p:nvSpPr>
              <p:cNvPr id="246" name="Folded Corner 2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871103" y="4396369"/>
              <a:ext cx="559254" cy="745069"/>
              <a:chOff x="4569621" y="2674402"/>
              <a:chExt cx="559254" cy="745069"/>
            </a:xfrm>
          </p:grpSpPr>
          <p:sp>
            <p:nvSpPr>
              <p:cNvPr id="266" name="Folded Corner 2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609637" y="4186733"/>
            <a:ext cx="2785241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36715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361012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860727" y="4199974"/>
            <a:ext cx="2717946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1219030" y="509864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Collection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999970" y="509864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Collection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624267" y="509864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Collection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417237" y="509864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Collection 2</a:t>
            </a:r>
            <a:endParaRPr lang="en-US" dirty="0"/>
          </a:p>
        </p:txBody>
      </p:sp>
      <p:grpSp>
        <p:nvGrpSpPr>
          <p:cNvPr id="346" name="Group 345"/>
          <p:cNvGrpSpPr/>
          <p:nvPr/>
        </p:nvGrpSpPr>
        <p:grpSpPr>
          <a:xfrm>
            <a:off x="2012340" y="1066574"/>
            <a:ext cx="3352342" cy="872358"/>
            <a:chOff x="2012340" y="1066574"/>
            <a:chExt cx="3352342" cy="872358"/>
          </a:xfrm>
        </p:grpSpPr>
        <p:sp>
          <p:nvSpPr>
            <p:cNvPr id="298" name="Rectangle 297"/>
            <p:cNvSpPr/>
            <p:nvPr/>
          </p:nvSpPr>
          <p:spPr>
            <a:xfrm>
              <a:off x="2012340" y="1066574"/>
              <a:ext cx="3352342" cy="872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205926" y="1073491"/>
              <a:ext cx="296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Conceptual Recommendation</a:t>
              </a:r>
              <a:endParaRPr lang="en-US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2151249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2599893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3048537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3497181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3945825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4843114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4394469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2031515" y="2726771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2022770" y="2733688"/>
            <a:ext cx="3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Recommendation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11" name="Oval 310"/>
          <p:cNvSpPr/>
          <p:nvPr/>
        </p:nvSpPr>
        <p:spPr>
          <a:xfrm>
            <a:off x="2168320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2615325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3062330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09335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3956340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4850353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4403345" y="3147187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808330" y="2733688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6770088" y="2740605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7033623" y="3154104"/>
            <a:ext cx="2965025" cy="289035"/>
            <a:chOff x="4672582" y="935423"/>
            <a:chExt cx="2965025" cy="289035"/>
          </a:xfrm>
        </p:grpSpPr>
        <p:sp>
          <p:nvSpPr>
            <p:cNvPr id="321" name="Oval 32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6484059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73485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691631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9" name="Straight Arrow Connector 328"/>
          <p:cNvCxnSpPr>
            <a:stCxn id="300" idx="4"/>
            <a:endCxn id="311" idx="0"/>
          </p:cNvCxnSpPr>
          <p:nvPr/>
        </p:nvCxnSpPr>
        <p:spPr>
          <a:xfrm>
            <a:off x="2295767" y="1776025"/>
            <a:ext cx="17071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01" idx="4"/>
            <a:endCxn id="312" idx="0"/>
          </p:cNvCxnSpPr>
          <p:nvPr/>
        </p:nvCxnSpPr>
        <p:spPr>
          <a:xfrm>
            <a:off x="2744411" y="1776025"/>
            <a:ext cx="15432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02" idx="4"/>
            <a:endCxn id="313" idx="0"/>
          </p:cNvCxnSpPr>
          <p:nvPr/>
        </p:nvCxnSpPr>
        <p:spPr>
          <a:xfrm>
            <a:off x="3193055" y="1776025"/>
            <a:ext cx="13793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03" idx="4"/>
            <a:endCxn id="314" idx="0"/>
          </p:cNvCxnSpPr>
          <p:nvPr/>
        </p:nvCxnSpPr>
        <p:spPr>
          <a:xfrm>
            <a:off x="3641699" y="1776025"/>
            <a:ext cx="12154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04" idx="4"/>
            <a:endCxn id="315" idx="0"/>
          </p:cNvCxnSpPr>
          <p:nvPr/>
        </p:nvCxnSpPr>
        <p:spPr>
          <a:xfrm>
            <a:off x="4090343" y="1776025"/>
            <a:ext cx="10515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06" idx="4"/>
            <a:endCxn id="317" idx="0"/>
          </p:cNvCxnSpPr>
          <p:nvPr/>
        </p:nvCxnSpPr>
        <p:spPr>
          <a:xfrm>
            <a:off x="4538987" y="1776025"/>
            <a:ext cx="8876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05" idx="4"/>
            <a:endCxn id="316" idx="0"/>
          </p:cNvCxnSpPr>
          <p:nvPr/>
        </p:nvCxnSpPr>
        <p:spPr>
          <a:xfrm>
            <a:off x="4987632" y="1776025"/>
            <a:ext cx="7239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05" idx="5"/>
            <a:endCxn id="326" idx="1"/>
          </p:cNvCxnSpPr>
          <p:nvPr/>
        </p:nvCxnSpPr>
        <p:spPr>
          <a:xfrm>
            <a:off x="5089821" y="1733697"/>
            <a:ext cx="4662120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06" idx="5"/>
            <a:endCxn id="327" idx="1"/>
          </p:cNvCxnSpPr>
          <p:nvPr/>
        </p:nvCxnSpPr>
        <p:spPr>
          <a:xfrm>
            <a:off x="4641176" y="1733697"/>
            <a:ext cx="4678510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04" idx="5"/>
            <a:endCxn id="325" idx="1"/>
          </p:cNvCxnSpPr>
          <p:nvPr/>
        </p:nvCxnSpPr>
        <p:spPr>
          <a:xfrm>
            <a:off x="4192532" y="1733697"/>
            <a:ext cx="469489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03" idx="5"/>
            <a:endCxn id="324" idx="1"/>
          </p:cNvCxnSpPr>
          <p:nvPr/>
        </p:nvCxnSpPr>
        <p:spPr>
          <a:xfrm>
            <a:off x="3743888" y="1733697"/>
            <a:ext cx="4628837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02" idx="5"/>
            <a:endCxn id="323" idx="1"/>
          </p:cNvCxnSpPr>
          <p:nvPr/>
        </p:nvCxnSpPr>
        <p:spPr>
          <a:xfrm>
            <a:off x="3295244" y="1733697"/>
            <a:ext cx="4645223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11" idx="3"/>
            <a:endCxn id="66" idx="0"/>
          </p:cNvCxnSpPr>
          <p:nvPr/>
        </p:nvCxnSpPr>
        <p:spPr>
          <a:xfrm flipH="1">
            <a:off x="1064209" y="3393894"/>
            <a:ext cx="1146439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11" idx="3"/>
            <a:endCxn id="47" idx="0"/>
          </p:cNvCxnSpPr>
          <p:nvPr/>
        </p:nvCxnSpPr>
        <p:spPr>
          <a:xfrm flipH="1">
            <a:off x="1689575" y="3393894"/>
            <a:ext cx="521073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11" idx="5"/>
            <a:endCxn id="28" idx="0"/>
          </p:cNvCxnSpPr>
          <p:nvPr/>
        </p:nvCxnSpPr>
        <p:spPr>
          <a:xfrm flipH="1">
            <a:off x="2314941" y="3393894"/>
            <a:ext cx="100086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11" idx="5"/>
            <a:endCxn id="9" idx="0"/>
          </p:cNvCxnSpPr>
          <p:nvPr/>
        </p:nvCxnSpPr>
        <p:spPr>
          <a:xfrm>
            <a:off x="2415027" y="3393894"/>
            <a:ext cx="525279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11" idx="5"/>
            <a:endCxn id="166" idx="0"/>
          </p:cNvCxnSpPr>
          <p:nvPr/>
        </p:nvCxnSpPr>
        <p:spPr>
          <a:xfrm>
            <a:off x="2415027" y="3393894"/>
            <a:ext cx="1742805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11" idx="5"/>
            <a:endCxn id="186" idx="0"/>
          </p:cNvCxnSpPr>
          <p:nvPr/>
        </p:nvCxnSpPr>
        <p:spPr>
          <a:xfrm>
            <a:off x="2415027" y="3393894"/>
            <a:ext cx="2368171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15" idx="4"/>
            <a:endCxn id="28" idx="0"/>
          </p:cNvCxnSpPr>
          <p:nvPr/>
        </p:nvCxnSpPr>
        <p:spPr>
          <a:xfrm flipH="1">
            <a:off x="2314941" y="3436222"/>
            <a:ext cx="1785917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15" idx="4"/>
            <a:endCxn id="9" idx="0"/>
          </p:cNvCxnSpPr>
          <p:nvPr/>
        </p:nvCxnSpPr>
        <p:spPr>
          <a:xfrm flipH="1">
            <a:off x="2940306" y="3436222"/>
            <a:ext cx="1160552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15" idx="4"/>
            <a:endCxn id="206" idx="0"/>
          </p:cNvCxnSpPr>
          <p:nvPr/>
        </p:nvCxnSpPr>
        <p:spPr>
          <a:xfrm>
            <a:off x="4100858" y="3436222"/>
            <a:ext cx="1307705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15" idx="4"/>
            <a:endCxn id="186" idx="0"/>
          </p:cNvCxnSpPr>
          <p:nvPr/>
        </p:nvCxnSpPr>
        <p:spPr>
          <a:xfrm>
            <a:off x="4100858" y="3436222"/>
            <a:ext cx="682340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15" idx="4"/>
            <a:endCxn id="166" idx="0"/>
          </p:cNvCxnSpPr>
          <p:nvPr/>
        </p:nvCxnSpPr>
        <p:spPr>
          <a:xfrm>
            <a:off x="4100858" y="3436222"/>
            <a:ext cx="56974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108357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100% L = 50%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86451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66% L = 100%</a:t>
            </a:r>
            <a:endParaRPr lang="en-US" dirty="0"/>
          </a:p>
        </p:txBody>
      </p:sp>
      <p:cxnSp>
        <p:nvCxnSpPr>
          <p:cNvPr id="409" name="Straight Arrow Connector 408"/>
          <p:cNvCxnSpPr>
            <a:stCxn id="323" idx="4"/>
            <a:endCxn id="226" idx="0"/>
          </p:cNvCxnSpPr>
          <p:nvPr/>
        </p:nvCxnSpPr>
        <p:spPr>
          <a:xfrm flipH="1">
            <a:off x="6782129" y="3443139"/>
            <a:ext cx="126052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23" idx="5"/>
            <a:endCxn id="86" idx="0"/>
          </p:cNvCxnSpPr>
          <p:nvPr/>
        </p:nvCxnSpPr>
        <p:spPr>
          <a:xfrm>
            <a:off x="8144846" y="3400811"/>
            <a:ext cx="1136806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23" idx="5"/>
            <a:endCxn id="106" idx="0"/>
          </p:cNvCxnSpPr>
          <p:nvPr/>
        </p:nvCxnSpPr>
        <p:spPr>
          <a:xfrm>
            <a:off x="8144846" y="3400811"/>
            <a:ext cx="1762172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25" idx="4"/>
            <a:endCxn id="226" idx="0"/>
          </p:cNvCxnSpPr>
          <p:nvPr/>
        </p:nvCxnSpPr>
        <p:spPr>
          <a:xfrm flipH="1">
            <a:off x="6782129" y="3443139"/>
            <a:ext cx="2207489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25" idx="4"/>
            <a:endCxn id="246" idx="0"/>
          </p:cNvCxnSpPr>
          <p:nvPr/>
        </p:nvCxnSpPr>
        <p:spPr>
          <a:xfrm flipH="1">
            <a:off x="7407495" y="3443139"/>
            <a:ext cx="1582123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25" idx="4"/>
            <a:endCxn id="266" idx="0"/>
          </p:cNvCxnSpPr>
          <p:nvPr/>
        </p:nvCxnSpPr>
        <p:spPr>
          <a:xfrm flipH="1">
            <a:off x="8032860" y="3443139"/>
            <a:ext cx="95675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55952" y="54851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33% Q = 100%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385177" y="54851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50% Q = 0%</a:t>
            </a:r>
            <a:endParaRPr lang="en-US" dirty="0"/>
          </a:p>
        </p:txBody>
      </p:sp>
      <p:cxnSp>
        <p:nvCxnSpPr>
          <p:cNvPr id="349" name="Straight Connector 348"/>
          <p:cNvCxnSpPr/>
          <p:nvPr/>
        </p:nvCxnSpPr>
        <p:spPr>
          <a:xfrm flipH="1">
            <a:off x="6096000" y="698090"/>
            <a:ext cx="1" cy="53782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4982639" y="61365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Dialect 1</a:t>
            </a:r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6223499" y="61365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Dialect 2</a:t>
            </a:r>
            <a:endParaRPr lang="en-US" dirty="0"/>
          </a:p>
        </p:txBody>
      </p:sp>
      <p:sp>
        <p:nvSpPr>
          <p:cNvPr id="384" name="TextBox 383"/>
          <p:cNvSpPr txBox="1"/>
          <p:nvPr/>
        </p:nvSpPr>
        <p:spPr>
          <a:xfrm>
            <a:off x="5059157" y="10295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L2</a:t>
            </a:r>
            <a:endParaRPr lang="en-US" sz="1400" i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1966487" y="10295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L1</a:t>
            </a:r>
            <a:endParaRPr lang="en-US" sz="1400" i="1" dirty="0"/>
          </a:p>
        </p:txBody>
      </p:sp>
      <p:sp>
        <p:nvSpPr>
          <p:cNvPr id="387" name="TextBox 386"/>
          <p:cNvSpPr txBox="1"/>
          <p:nvPr/>
        </p:nvSpPr>
        <p:spPr>
          <a:xfrm>
            <a:off x="998728" y="579818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Groups: 0 1 and 0 0</a:t>
            </a:r>
            <a:endParaRPr 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756429" y="579818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0 0 and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158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Habermann</dc:creator>
  <cp:lastModifiedBy>Ted Habermann</cp:lastModifiedBy>
  <cp:revision>15</cp:revision>
  <dcterms:created xsi:type="dcterms:W3CDTF">2017-04-03T21:33:17Z</dcterms:created>
  <dcterms:modified xsi:type="dcterms:W3CDTF">2017-04-05T22:42:58Z</dcterms:modified>
</cp:coreProperties>
</file>