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4"/>
    <p:restoredTop sz="94643"/>
  </p:normalViewPr>
  <p:slideViewPr>
    <p:cSldViewPr snapToGrid="0" snapToObjects="1" showGuides="1">
      <p:cViewPr varScale="1">
        <p:scale>
          <a:sx n="121" d="100"/>
          <a:sy n="121" d="100"/>
        </p:scale>
        <p:origin x="184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2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2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3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6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6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7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9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3202-AC83-3D4C-BF69-49D5729514D1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1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93202-AC83-3D4C-BF69-49D5729514D1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1A97-9669-BB4E-BD56-42E8D91A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/>
        </p:nvGrpSpPr>
        <p:grpSpPr>
          <a:xfrm>
            <a:off x="784582" y="4368454"/>
            <a:ext cx="2435351" cy="745069"/>
            <a:chOff x="782699" y="4368454"/>
            <a:chExt cx="2435351" cy="745069"/>
          </a:xfrm>
        </p:grpSpPr>
        <p:grpSp>
          <p:nvGrpSpPr>
            <p:cNvPr id="5" name="Group 4"/>
            <p:cNvGrpSpPr/>
            <p:nvPr/>
          </p:nvGrpSpPr>
          <p:grpSpPr>
            <a:xfrm>
              <a:off x="782699" y="4368454"/>
              <a:ext cx="559254" cy="745069"/>
              <a:chOff x="4569621" y="2674402"/>
              <a:chExt cx="559254" cy="745069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1408065" y="4368454"/>
              <a:ext cx="559254" cy="745069"/>
              <a:chOff x="4569621" y="2674402"/>
              <a:chExt cx="559254" cy="745069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033431" y="4368454"/>
              <a:ext cx="559254" cy="745069"/>
              <a:chOff x="4569621" y="2674402"/>
              <a:chExt cx="559254" cy="745069"/>
            </a:xfrm>
          </p:grpSpPr>
          <p:sp>
            <p:nvSpPr>
              <p:cNvPr id="28" name="Folded Corner 27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658796" y="4368454"/>
              <a:ext cx="559254" cy="745069"/>
              <a:chOff x="4569621" y="2674402"/>
              <a:chExt cx="559254" cy="745069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5" name="Group 294"/>
          <p:cNvGrpSpPr/>
          <p:nvPr/>
        </p:nvGrpSpPr>
        <p:grpSpPr>
          <a:xfrm>
            <a:off x="9100345" y="4396369"/>
            <a:ext cx="2435351" cy="745069"/>
            <a:chOff x="9091100" y="4396369"/>
            <a:chExt cx="2435351" cy="745069"/>
          </a:xfrm>
        </p:grpSpPr>
        <p:grpSp>
          <p:nvGrpSpPr>
            <p:cNvPr id="85" name="Group 84"/>
            <p:cNvGrpSpPr/>
            <p:nvPr/>
          </p:nvGrpSpPr>
          <p:grpSpPr>
            <a:xfrm>
              <a:off x="9091100" y="4396369"/>
              <a:ext cx="559254" cy="745069"/>
              <a:chOff x="4569621" y="2674402"/>
              <a:chExt cx="559254" cy="745069"/>
            </a:xfrm>
          </p:grpSpPr>
          <p:sp>
            <p:nvSpPr>
              <p:cNvPr id="86" name="Folded Corner 8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9716466" y="4396369"/>
              <a:ext cx="559254" cy="745069"/>
              <a:chOff x="4569621" y="2674402"/>
              <a:chExt cx="559254" cy="745069"/>
            </a:xfrm>
          </p:grpSpPr>
          <p:sp>
            <p:nvSpPr>
              <p:cNvPr id="106" name="Folded Corner 10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/>
            <p:cNvGrpSpPr/>
            <p:nvPr/>
          </p:nvGrpSpPr>
          <p:grpSpPr>
            <a:xfrm>
              <a:off x="10341832" y="4396369"/>
              <a:ext cx="559254" cy="745069"/>
              <a:chOff x="4569621" y="2674402"/>
              <a:chExt cx="559254" cy="745069"/>
            </a:xfrm>
          </p:grpSpPr>
          <p:sp>
            <p:nvSpPr>
              <p:cNvPr id="126" name="Folded Corner 12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/>
            <p:cNvGrpSpPr/>
            <p:nvPr/>
          </p:nvGrpSpPr>
          <p:grpSpPr>
            <a:xfrm>
              <a:off x="10967197" y="4396369"/>
              <a:ext cx="559254" cy="745069"/>
              <a:chOff x="4569621" y="2674402"/>
              <a:chExt cx="559254" cy="745069"/>
            </a:xfrm>
          </p:grpSpPr>
          <p:sp>
            <p:nvSpPr>
              <p:cNvPr id="146" name="Folded Corner 14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Connector 14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1" name="Group 290"/>
          <p:cNvGrpSpPr/>
          <p:nvPr/>
        </p:nvGrpSpPr>
        <p:grpSpPr>
          <a:xfrm>
            <a:off x="3878205" y="4396369"/>
            <a:ext cx="1809985" cy="745069"/>
            <a:chOff x="3879807" y="4396369"/>
            <a:chExt cx="1809985" cy="745069"/>
          </a:xfrm>
        </p:grpSpPr>
        <p:grpSp>
          <p:nvGrpSpPr>
            <p:cNvPr id="165" name="Group 164"/>
            <p:cNvGrpSpPr/>
            <p:nvPr/>
          </p:nvGrpSpPr>
          <p:grpSpPr>
            <a:xfrm>
              <a:off x="3879807" y="4396369"/>
              <a:ext cx="559254" cy="745069"/>
              <a:chOff x="4569621" y="2674402"/>
              <a:chExt cx="559254" cy="745069"/>
            </a:xfrm>
          </p:grpSpPr>
          <p:sp>
            <p:nvSpPr>
              <p:cNvPr id="166" name="Folded Corner 16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7" name="Straight Connector 16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4505173" y="4396369"/>
              <a:ext cx="559254" cy="745069"/>
              <a:chOff x="4569621" y="2674402"/>
              <a:chExt cx="559254" cy="745069"/>
            </a:xfrm>
          </p:grpSpPr>
          <p:sp>
            <p:nvSpPr>
              <p:cNvPr id="186" name="Folded Corner 18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Group 204"/>
            <p:cNvGrpSpPr/>
            <p:nvPr/>
          </p:nvGrpSpPr>
          <p:grpSpPr>
            <a:xfrm>
              <a:off x="5130538" y="4396369"/>
              <a:ext cx="559254" cy="745069"/>
              <a:chOff x="4569621" y="2674402"/>
              <a:chExt cx="559254" cy="745069"/>
            </a:xfrm>
          </p:grpSpPr>
          <p:sp>
            <p:nvSpPr>
              <p:cNvPr id="206" name="Folded Corner 20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600822" y="4396369"/>
            <a:ext cx="1809985" cy="745069"/>
            <a:chOff x="6620372" y="4396369"/>
            <a:chExt cx="1809985" cy="745069"/>
          </a:xfrm>
        </p:grpSpPr>
        <p:grpSp>
          <p:nvGrpSpPr>
            <p:cNvPr id="225" name="Group 224"/>
            <p:cNvGrpSpPr/>
            <p:nvPr/>
          </p:nvGrpSpPr>
          <p:grpSpPr>
            <a:xfrm>
              <a:off x="6620372" y="4396369"/>
              <a:ext cx="559254" cy="745069"/>
              <a:chOff x="4569621" y="2674402"/>
              <a:chExt cx="559254" cy="745069"/>
            </a:xfrm>
          </p:grpSpPr>
          <p:sp>
            <p:nvSpPr>
              <p:cNvPr id="226" name="Folded Corner 22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" name="Straight Connector 22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Group 244"/>
            <p:cNvGrpSpPr/>
            <p:nvPr/>
          </p:nvGrpSpPr>
          <p:grpSpPr>
            <a:xfrm>
              <a:off x="7245738" y="4396369"/>
              <a:ext cx="559254" cy="745069"/>
              <a:chOff x="4569621" y="2674402"/>
              <a:chExt cx="559254" cy="745069"/>
            </a:xfrm>
          </p:grpSpPr>
          <p:sp>
            <p:nvSpPr>
              <p:cNvPr id="246" name="Folded Corner 24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 264"/>
            <p:cNvGrpSpPr/>
            <p:nvPr/>
          </p:nvGrpSpPr>
          <p:grpSpPr>
            <a:xfrm>
              <a:off x="7871103" y="4396369"/>
              <a:ext cx="559254" cy="745069"/>
              <a:chOff x="4569621" y="2674402"/>
              <a:chExt cx="559254" cy="745069"/>
            </a:xfrm>
          </p:grpSpPr>
          <p:sp>
            <p:nvSpPr>
              <p:cNvPr id="266" name="Folded Corner 265"/>
              <p:cNvSpPr/>
              <p:nvPr/>
            </p:nvSpPr>
            <p:spPr>
              <a:xfrm>
                <a:off x="4569621" y="2674402"/>
                <a:ext cx="559254" cy="745069"/>
              </a:xfrm>
              <a:prstGeom prst="foldedCorner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4623596" y="27304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4646844" y="27680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4646844" y="28055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4622240" y="28431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4646844" y="28806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4680746" y="29181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>
                <a:off x="4723442" y="29557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4698838" y="29932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623596" y="30308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4625415" y="30683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4648663" y="31058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4648663" y="31434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4624059" y="318097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4648663" y="321851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4682565" y="325605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25261" y="329359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00657" y="3331137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>
                <a:off x="4625415" y="3368672"/>
                <a:ext cx="202404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5" name="Rectangle 284"/>
          <p:cNvSpPr/>
          <p:nvPr/>
        </p:nvSpPr>
        <p:spPr>
          <a:xfrm>
            <a:off x="609637" y="4186733"/>
            <a:ext cx="2785241" cy="12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3736715" y="4196358"/>
            <a:ext cx="2092965" cy="12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6459332" y="4196358"/>
            <a:ext cx="2092965" cy="12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8959047" y="4199974"/>
            <a:ext cx="2717946" cy="12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/>
        </p:nvSpPr>
        <p:spPr>
          <a:xfrm>
            <a:off x="1126056" y="5118430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EML Collection 1</a:t>
            </a:r>
            <a:endParaRPr lang="en-US" dirty="0"/>
          </a:p>
        </p:txBody>
      </p:sp>
      <p:sp>
        <p:nvSpPr>
          <p:cNvPr id="292" name="TextBox 291"/>
          <p:cNvSpPr txBox="1"/>
          <p:nvPr/>
        </p:nvSpPr>
        <p:spPr>
          <a:xfrm>
            <a:off x="3906996" y="515345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EML Collection 2</a:t>
            </a:r>
            <a:endParaRPr lang="en-US" dirty="0"/>
          </a:p>
        </p:txBody>
      </p:sp>
      <p:sp>
        <p:nvSpPr>
          <p:cNvPr id="293" name="TextBox 292"/>
          <p:cNvSpPr txBox="1"/>
          <p:nvPr/>
        </p:nvSpPr>
        <p:spPr>
          <a:xfrm>
            <a:off x="6475725" y="511352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CSDGM Collection 1</a:t>
            </a:r>
            <a:endParaRPr 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9287931" y="5181474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CSDGM Collection 2</a:t>
            </a:r>
            <a:endParaRPr lang="en-US" dirty="0"/>
          </a:p>
        </p:txBody>
      </p:sp>
      <p:sp>
        <p:nvSpPr>
          <p:cNvPr id="298" name="Rectangle 297"/>
          <p:cNvSpPr/>
          <p:nvPr/>
        </p:nvSpPr>
        <p:spPr>
          <a:xfrm>
            <a:off x="4510469" y="1066574"/>
            <a:ext cx="3160399" cy="872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/>
          <p:cNvSpPr txBox="1"/>
          <p:nvPr/>
        </p:nvSpPr>
        <p:spPr>
          <a:xfrm>
            <a:off x="4608083" y="1073491"/>
            <a:ext cx="296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Conceptual Recommendation</a:t>
            </a:r>
            <a:endParaRPr lang="en-US" dirty="0"/>
          </a:p>
        </p:txBody>
      </p:sp>
      <p:grpSp>
        <p:nvGrpSpPr>
          <p:cNvPr id="307" name="Group 306"/>
          <p:cNvGrpSpPr/>
          <p:nvPr/>
        </p:nvGrpSpPr>
        <p:grpSpPr>
          <a:xfrm>
            <a:off x="4649378" y="1486990"/>
            <a:ext cx="2882580" cy="289035"/>
            <a:chOff x="4672582" y="935423"/>
            <a:chExt cx="2882580" cy="289035"/>
          </a:xfrm>
        </p:grpSpPr>
        <p:sp>
          <p:nvSpPr>
            <p:cNvPr id="300" name="Oval 299"/>
            <p:cNvSpPr/>
            <p:nvPr/>
          </p:nvSpPr>
          <p:spPr>
            <a:xfrm>
              <a:off x="4672582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01" name="Oval 300"/>
            <p:cNvSpPr/>
            <p:nvPr/>
          </p:nvSpPr>
          <p:spPr>
            <a:xfrm>
              <a:off x="5104840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2" name="Oval 301"/>
            <p:cNvSpPr/>
            <p:nvPr/>
          </p:nvSpPr>
          <p:spPr>
            <a:xfrm>
              <a:off x="5537098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3" name="Oval 302"/>
            <p:cNvSpPr/>
            <p:nvPr/>
          </p:nvSpPr>
          <p:spPr>
            <a:xfrm>
              <a:off x="5969356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4" name="Oval 303"/>
            <p:cNvSpPr/>
            <p:nvPr/>
          </p:nvSpPr>
          <p:spPr>
            <a:xfrm>
              <a:off x="6401614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/>
            <p:cNvSpPr/>
            <p:nvPr/>
          </p:nvSpPr>
          <p:spPr>
            <a:xfrm>
              <a:off x="7266127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6" name="Oval 305"/>
            <p:cNvSpPr/>
            <p:nvPr/>
          </p:nvSpPr>
          <p:spPr>
            <a:xfrm>
              <a:off x="6833872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8" name="Rectangle 307"/>
          <p:cNvSpPr/>
          <p:nvPr/>
        </p:nvSpPr>
        <p:spPr>
          <a:xfrm>
            <a:off x="2031515" y="2726771"/>
            <a:ext cx="3333167" cy="872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/>
          <p:cNvSpPr txBox="1"/>
          <p:nvPr/>
        </p:nvSpPr>
        <p:spPr>
          <a:xfrm>
            <a:off x="1993273" y="2733688"/>
            <a:ext cx="340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Recommendation Implementation</a:t>
            </a:r>
            <a:endParaRPr lang="en-US" dirty="0"/>
          </a:p>
        </p:txBody>
      </p:sp>
      <p:grpSp>
        <p:nvGrpSpPr>
          <p:cNvPr id="310" name="Group 309"/>
          <p:cNvGrpSpPr/>
          <p:nvPr/>
        </p:nvGrpSpPr>
        <p:grpSpPr>
          <a:xfrm>
            <a:off x="2256808" y="3147187"/>
            <a:ext cx="2882580" cy="289035"/>
            <a:chOff x="4672582" y="935423"/>
            <a:chExt cx="2882580" cy="289035"/>
          </a:xfrm>
        </p:grpSpPr>
        <p:sp>
          <p:nvSpPr>
            <p:cNvPr id="311" name="Oval 310"/>
            <p:cNvSpPr/>
            <p:nvPr/>
          </p:nvSpPr>
          <p:spPr>
            <a:xfrm>
              <a:off x="4672582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2" name="Oval 311"/>
            <p:cNvSpPr/>
            <p:nvPr/>
          </p:nvSpPr>
          <p:spPr>
            <a:xfrm>
              <a:off x="5104840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3" name="Oval 312"/>
            <p:cNvSpPr/>
            <p:nvPr/>
          </p:nvSpPr>
          <p:spPr>
            <a:xfrm>
              <a:off x="5537098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4" name="Oval 313"/>
            <p:cNvSpPr/>
            <p:nvPr/>
          </p:nvSpPr>
          <p:spPr>
            <a:xfrm>
              <a:off x="5969356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6401614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6" name="Oval 315"/>
            <p:cNvSpPr/>
            <p:nvPr/>
          </p:nvSpPr>
          <p:spPr>
            <a:xfrm>
              <a:off x="7266127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>
              <a:off x="6833872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8" name="Rectangle 317"/>
          <p:cNvSpPr/>
          <p:nvPr/>
        </p:nvSpPr>
        <p:spPr>
          <a:xfrm>
            <a:off x="6808330" y="2733688"/>
            <a:ext cx="3333167" cy="872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/>
          <p:cNvSpPr txBox="1"/>
          <p:nvPr/>
        </p:nvSpPr>
        <p:spPr>
          <a:xfrm>
            <a:off x="6770088" y="2740605"/>
            <a:ext cx="340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Recommendation Implementation</a:t>
            </a:r>
            <a:endParaRPr lang="en-US" dirty="0"/>
          </a:p>
        </p:txBody>
      </p:sp>
      <p:grpSp>
        <p:nvGrpSpPr>
          <p:cNvPr id="320" name="Group 319"/>
          <p:cNvGrpSpPr/>
          <p:nvPr/>
        </p:nvGrpSpPr>
        <p:grpSpPr>
          <a:xfrm>
            <a:off x="7033623" y="3154104"/>
            <a:ext cx="2882580" cy="289035"/>
            <a:chOff x="4672582" y="935423"/>
            <a:chExt cx="2882580" cy="289035"/>
          </a:xfrm>
        </p:grpSpPr>
        <p:sp>
          <p:nvSpPr>
            <p:cNvPr id="321" name="Oval 320"/>
            <p:cNvSpPr/>
            <p:nvPr/>
          </p:nvSpPr>
          <p:spPr>
            <a:xfrm>
              <a:off x="4672582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2" name="Oval 321"/>
            <p:cNvSpPr/>
            <p:nvPr/>
          </p:nvSpPr>
          <p:spPr>
            <a:xfrm>
              <a:off x="5104840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3" name="Oval 322"/>
            <p:cNvSpPr/>
            <p:nvPr/>
          </p:nvSpPr>
          <p:spPr>
            <a:xfrm>
              <a:off x="5537098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4" name="Oval 323"/>
            <p:cNvSpPr/>
            <p:nvPr/>
          </p:nvSpPr>
          <p:spPr>
            <a:xfrm>
              <a:off x="5969356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5" name="Oval 324"/>
            <p:cNvSpPr/>
            <p:nvPr/>
          </p:nvSpPr>
          <p:spPr>
            <a:xfrm>
              <a:off x="6401614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6" name="Oval 325"/>
            <p:cNvSpPr/>
            <p:nvPr/>
          </p:nvSpPr>
          <p:spPr>
            <a:xfrm>
              <a:off x="7266127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7" name="Oval 326"/>
            <p:cNvSpPr/>
            <p:nvPr/>
          </p:nvSpPr>
          <p:spPr>
            <a:xfrm>
              <a:off x="6833872" y="935423"/>
              <a:ext cx="289035" cy="2890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9" name="Straight Arrow Connector 328"/>
          <p:cNvCxnSpPr>
            <a:stCxn id="300" idx="3"/>
            <a:endCxn id="311" idx="7"/>
          </p:cNvCxnSpPr>
          <p:nvPr/>
        </p:nvCxnSpPr>
        <p:spPr>
          <a:xfrm flipH="1">
            <a:off x="2503515" y="1733697"/>
            <a:ext cx="2188191" cy="1455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301" idx="3"/>
            <a:endCxn id="312" idx="7"/>
          </p:cNvCxnSpPr>
          <p:nvPr/>
        </p:nvCxnSpPr>
        <p:spPr>
          <a:xfrm flipH="1">
            <a:off x="2935773" y="1733697"/>
            <a:ext cx="2188191" cy="1455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>
            <a:stCxn id="302" idx="3"/>
            <a:endCxn id="313" idx="7"/>
          </p:cNvCxnSpPr>
          <p:nvPr/>
        </p:nvCxnSpPr>
        <p:spPr>
          <a:xfrm flipH="1">
            <a:off x="3368031" y="1733697"/>
            <a:ext cx="2188191" cy="1455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stCxn id="303" idx="3"/>
            <a:endCxn id="314" idx="7"/>
          </p:cNvCxnSpPr>
          <p:nvPr/>
        </p:nvCxnSpPr>
        <p:spPr>
          <a:xfrm flipH="1">
            <a:off x="3800289" y="1733697"/>
            <a:ext cx="2188191" cy="1455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304" idx="3"/>
            <a:endCxn id="315" idx="7"/>
          </p:cNvCxnSpPr>
          <p:nvPr/>
        </p:nvCxnSpPr>
        <p:spPr>
          <a:xfrm flipH="1">
            <a:off x="4232547" y="1733697"/>
            <a:ext cx="2188191" cy="1455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>
            <a:stCxn id="306" idx="3"/>
            <a:endCxn id="317" idx="7"/>
          </p:cNvCxnSpPr>
          <p:nvPr/>
        </p:nvCxnSpPr>
        <p:spPr>
          <a:xfrm flipH="1">
            <a:off x="4664805" y="1733697"/>
            <a:ext cx="2188191" cy="1455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305" idx="3"/>
            <a:endCxn id="316" idx="7"/>
          </p:cNvCxnSpPr>
          <p:nvPr/>
        </p:nvCxnSpPr>
        <p:spPr>
          <a:xfrm flipH="1">
            <a:off x="5097060" y="1733697"/>
            <a:ext cx="2188191" cy="1455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stCxn id="305" idx="5"/>
            <a:endCxn id="326" idx="1"/>
          </p:cNvCxnSpPr>
          <p:nvPr/>
        </p:nvCxnSpPr>
        <p:spPr>
          <a:xfrm>
            <a:off x="7489630" y="1733697"/>
            <a:ext cx="2179866" cy="1462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06" idx="5"/>
            <a:endCxn id="327" idx="1"/>
          </p:cNvCxnSpPr>
          <p:nvPr/>
        </p:nvCxnSpPr>
        <p:spPr>
          <a:xfrm>
            <a:off x="7057375" y="1733697"/>
            <a:ext cx="2179866" cy="1462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/>
          <p:cNvCxnSpPr>
            <a:stCxn id="304" idx="5"/>
            <a:endCxn id="325" idx="1"/>
          </p:cNvCxnSpPr>
          <p:nvPr/>
        </p:nvCxnSpPr>
        <p:spPr>
          <a:xfrm>
            <a:off x="6625117" y="1733697"/>
            <a:ext cx="2179866" cy="1462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stCxn id="303" idx="5"/>
            <a:endCxn id="324" idx="1"/>
          </p:cNvCxnSpPr>
          <p:nvPr/>
        </p:nvCxnSpPr>
        <p:spPr>
          <a:xfrm>
            <a:off x="6192859" y="1733697"/>
            <a:ext cx="2179866" cy="1462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stCxn id="302" idx="5"/>
            <a:endCxn id="323" idx="1"/>
          </p:cNvCxnSpPr>
          <p:nvPr/>
        </p:nvCxnSpPr>
        <p:spPr>
          <a:xfrm>
            <a:off x="5760601" y="1733697"/>
            <a:ext cx="2179866" cy="1462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stCxn id="311" idx="3"/>
            <a:endCxn id="66" idx="0"/>
          </p:cNvCxnSpPr>
          <p:nvPr/>
        </p:nvCxnSpPr>
        <p:spPr>
          <a:xfrm flipH="1">
            <a:off x="1064209" y="3393894"/>
            <a:ext cx="1234927" cy="974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>
            <a:stCxn id="311" idx="3"/>
            <a:endCxn id="47" idx="0"/>
          </p:cNvCxnSpPr>
          <p:nvPr/>
        </p:nvCxnSpPr>
        <p:spPr>
          <a:xfrm flipH="1">
            <a:off x="1689575" y="3393894"/>
            <a:ext cx="609561" cy="974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/>
          <p:cNvCxnSpPr>
            <a:stCxn id="311" idx="5"/>
            <a:endCxn id="28" idx="0"/>
          </p:cNvCxnSpPr>
          <p:nvPr/>
        </p:nvCxnSpPr>
        <p:spPr>
          <a:xfrm flipH="1">
            <a:off x="2314941" y="3393894"/>
            <a:ext cx="188574" cy="974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>
            <a:stCxn id="311" idx="5"/>
            <a:endCxn id="9" idx="0"/>
          </p:cNvCxnSpPr>
          <p:nvPr/>
        </p:nvCxnSpPr>
        <p:spPr>
          <a:xfrm>
            <a:off x="2503515" y="3393894"/>
            <a:ext cx="436791" cy="974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>
            <a:stCxn id="311" idx="5"/>
            <a:endCxn id="166" idx="0"/>
          </p:cNvCxnSpPr>
          <p:nvPr/>
        </p:nvCxnSpPr>
        <p:spPr>
          <a:xfrm>
            <a:off x="2503515" y="3393894"/>
            <a:ext cx="1654317" cy="1002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>
            <a:stCxn id="311" idx="5"/>
            <a:endCxn id="186" idx="0"/>
          </p:cNvCxnSpPr>
          <p:nvPr/>
        </p:nvCxnSpPr>
        <p:spPr>
          <a:xfrm>
            <a:off x="2503515" y="3393894"/>
            <a:ext cx="2279683" cy="1002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/>
          <p:cNvCxnSpPr>
            <a:stCxn id="315" idx="4"/>
            <a:endCxn id="28" idx="0"/>
          </p:cNvCxnSpPr>
          <p:nvPr/>
        </p:nvCxnSpPr>
        <p:spPr>
          <a:xfrm flipH="1">
            <a:off x="2314941" y="3436222"/>
            <a:ext cx="1815417" cy="9322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>
            <a:stCxn id="315" idx="4"/>
            <a:endCxn id="9" idx="0"/>
          </p:cNvCxnSpPr>
          <p:nvPr/>
        </p:nvCxnSpPr>
        <p:spPr>
          <a:xfrm flipH="1">
            <a:off x="2940306" y="3436222"/>
            <a:ext cx="1190052" cy="9322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/>
          <p:cNvCxnSpPr>
            <a:stCxn id="315" idx="4"/>
            <a:endCxn id="206" idx="0"/>
          </p:cNvCxnSpPr>
          <p:nvPr/>
        </p:nvCxnSpPr>
        <p:spPr>
          <a:xfrm>
            <a:off x="4130358" y="3436222"/>
            <a:ext cx="1278205" cy="9601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315" idx="4"/>
            <a:endCxn id="186" idx="0"/>
          </p:cNvCxnSpPr>
          <p:nvPr/>
        </p:nvCxnSpPr>
        <p:spPr>
          <a:xfrm>
            <a:off x="4130358" y="3436222"/>
            <a:ext cx="652840" cy="9601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/>
          <p:cNvCxnSpPr>
            <a:stCxn id="315" idx="4"/>
            <a:endCxn id="166" idx="0"/>
          </p:cNvCxnSpPr>
          <p:nvPr/>
        </p:nvCxnSpPr>
        <p:spPr>
          <a:xfrm>
            <a:off x="4130358" y="3436222"/>
            <a:ext cx="27474" cy="9601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1083576" y="548515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= 100% L = 50%</a:t>
            </a:r>
            <a:endParaRPr lang="en-US" dirty="0"/>
          </a:p>
        </p:txBody>
      </p:sp>
      <p:sp>
        <p:nvSpPr>
          <p:cNvPr id="408" name="TextBox 407"/>
          <p:cNvSpPr txBox="1"/>
          <p:nvPr/>
        </p:nvSpPr>
        <p:spPr>
          <a:xfrm>
            <a:off x="3864516" y="548515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= 66% L = 100%</a:t>
            </a:r>
            <a:endParaRPr lang="en-US" dirty="0"/>
          </a:p>
        </p:txBody>
      </p:sp>
      <p:cxnSp>
        <p:nvCxnSpPr>
          <p:cNvPr id="409" name="Straight Arrow Connector 408"/>
          <p:cNvCxnSpPr>
            <a:stCxn id="323" idx="4"/>
            <a:endCxn id="226" idx="0"/>
          </p:cNvCxnSpPr>
          <p:nvPr/>
        </p:nvCxnSpPr>
        <p:spPr>
          <a:xfrm flipH="1">
            <a:off x="6880449" y="3443139"/>
            <a:ext cx="1162208" cy="953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>
            <a:stCxn id="323" idx="5"/>
            <a:endCxn id="86" idx="0"/>
          </p:cNvCxnSpPr>
          <p:nvPr/>
        </p:nvCxnSpPr>
        <p:spPr>
          <a:xfrm>
            <a:off x="8144846" y="3400811"/>
            <a:ext cx="1235126" cy="995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stCxn id="323" idx="5"/>
            <a:endCxn id="106" idx="0"/>
          </p:cNvCxnSpPr>
          <p:nvPr/>
        </p:nvCxnSpPr>
        <p:spPr>
          <a:xfrm>
            <a:off x="8144846" y="3400811"/>
            <a:ext cx="1860492" cy="995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>
            <a:stCxn id="325" idx="4"/>
            <a:endCxn id="226" idx="0"/>
          </p:cNvCxnSpPr>
          <p:nvPr/>
        </p:nvCxnSpPr>
        <p:spPr>
          <a:xfrm flipH="1">
            <a:off x="6880449" y="3443139"/>
            <a:ext cx="2026724" cy="953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325" idx="4"/>
            <a:endCxn id="246" idx="0"/>
          </p:cNvCxnSpPr>
          <p:nvPr/>
        </p:nvCxnSpPr>
        <p:spPr>
          <a:xfrm flipH="1">
            <a:off x="7505815" y="3443139"/>
            <a:ext cx="1401358" cy="953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/>
          <p:cNvCxnSpPr>
            <a:stCxn id="325" idx="4"/>
            <a:endCxn id="266" idx="0"/>
          </p:cNvCxnSpPr>
          <p:nvPr/>
        </p:nvCxnSpPr>
        <p:spPr>
          <a:xfrm flipH="1">
            <a:off x="8131180" y="3443139"/>
            <a:ext cx="775993" cy="953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6554272" y="548515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 = 33% Q = 100%</a:t>
            </a:r>
            <a:endParaRPr lang="en-US" dirty="0"/>
          </a:p>
        </p:txBody>
      </p:sp>
      <p:sp>
        <p:nvSpPr>
          <p:cNvPr id="429" name="TextBox 428"/>
          <p:cNvSpPr txBox="1"/>
          <p:nvPr/>
        </p:nvSpPr>
        <p:spPr>
          <a:xfrm>
            <a:off x="9483497" y="548515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 = 50% Q = 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4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69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Habermann</dc:creator>
  <cp:lastModifiedBy>Ted Habermann</cp:lastModifiedBy>
  <cp:revision>4</cp:revision>
  <dcterms:created xsi:type="dcterms:W3CDTF">2017-04-03T21:33:17Z</dcterms:created>
  <dcterms:modified xsi:type="dcterms:W3CDTF">2017-04-03T22:02:09Z</dcterms:modified>
</cp:coreProperties>
</file>