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880"/>
    <p:restoredTop sz="94643"/>
  </p:normalViewPr>
  <p:slideViewPr>
    <p:cSldViewPr snapToGrid="0" snapToObjects="1" showGuides="1">
      <p:cViewPr varScale="1">
        <p:scale>
          <a:sx n="117" d="100"/>
          <a:sy n="117" d="100"/>
        </p:scale>
        <p:origin x="40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A9BE9-B905-094E-BB85-FDD366C8725E}" type="datetimeFigureOut">
              <a:rPr lang="en-US" smtClean="0"/>
              <a:t>4/6/17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4D7BE-F681-ED48-AC75-255D1E084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0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3202-AC83-3D4C-BF69-49D5729514D1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1A97-9669-BB4E-BD56-42E8D91A2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2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3202-AC83-3D4C-BF69-49D5729514D1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1A97-9669-BB4E-BD56-42E8D91A2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29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3202-AC83-3D4C-BF69-49D5729514D1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1A97-9669-BB4E-BD56-42E8D91A2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2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3202-AC83-3D4C-BF69-49D5729514D1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1A97-9669-BB4E-BD56-42E8D91A2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5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3202-AC83-3D4C-BF69-49D5729514D1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1A97-9669-BB4E-BD56-42E8D91A2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30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3202-AC83-3D4C-BF69-49D5729514D1}" type="datetimeFigureOut">
              <a:rPr lang="en-US" smtClean="0"/>
              <a:t>4/6/17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1A97-9669-BB4E-BD56-42E8D91A2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27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3202-AC83-3D4C-BF69-49D5729514D1}" type="datetimeFigureOut">
              <a:rPr lang="en-US" smtClean="0"/>
              <a:t>4/6/17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1A97-9669-BB4E-BD56-42E8D91A2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60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3202-AC83-3D4C-BF69-49D5729514D1}" type="datetimeFigureOut">
              <a:rPr lang="en-US" smtClean="0"/>
              <a:t>4/6/17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1A97-9669-BB4E-BD56-42E8D91A2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60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3202-AC83-3D4C-BF69-49D5729514D1}" type="datetimeFigureOut">
              <a:rPr lang="en-US" smtClean="0"/>
              <a:t>4/6/17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1A97-9669-BB4E-BD56-42E8D91A2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74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3202-AC83-3D4C-BF69-49D5729514D1}" type="datetimeFigureOut">
              <a:rPr lang="en-US" smtClean="0"/>
              <a:t>4/6/17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1A97-9669-BB4E-BD56-42E8D91A2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90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3202-AC83-3D4C-BF69-49D5729514D1}" type="datetimeFigureOut">
              <a:rPr lang="en-US" smtClean="0"/>
              <a:t>4/6/17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1A97-9669-BB4E-BD56-42E8D91A2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13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93202-AC83-3D4C-BF69-49D5729514D1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01A97-9669-BB4E-BD56-42E8D91A2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30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roup 289"/>
          <p:cNvGrpSpPr/>
          <p:nvPr/>
        </p:nvGrpSpPr>
        <p:grpSpPr>
          <a:xfrm>
            <a:off x="784582" y="4368454"/>
            <a:ext cx="2435351" cy="745069"/>
            <a:chOff x="782699" y="4368454"/>
            <a:chExt cx="2435351" cy="745069"/>
          </a:xfrm>
        </p:grpSpPr>
        <p:grpSp>
          <p:nvGrpSpPr>
            <p:cNvPr id="5" name="Group 4"/>
            <p:cNvGrpSpPr/>
            <p:nvPr/>
          </p:nvGrpSpPr>
          <p:grpSpPr>
            <a:xfrm>
              <a:off x="782699" y="4368454"/>
              <a:ext cx="559254" cy="745069"/>
              <a:chOff x="4569621" y="2674402"/>
              <a:chExt cx="559254" cy="745069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4569621" y="2674402"/>
                <a:ext cx="559254" cy="745069"/>
              </a:xfrm>
              <a:prstGeom prst="foldedCorner">
                <a:avLst/>
              </a:prstGeom>
              <a:solidFill>
                <a:schemeClr val="bg1"/>
              </a:solidFill>
              <a:ln w="3175" cmpd="sng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7" name="Straight Connector 66"/>
              <p:cNvCxnSpPr/>
              <p:nvPr/>
            </p:nvCxnSpPr>
            <p:spPr>
              <a:xfrm>
                <a:off x="4623596" y="27304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4646844" y="27680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4646844" y="28055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622240" y="28431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4646844" y="28806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680746" y="29181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4723442" y="29557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4698838" y="29932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623596" y="30308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4625415" y="30683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4648663" y="31058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4648663" y="31434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4624059" y="31809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4648663" y="32185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4682565" y="32560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4725261" y="32935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4700657" y="33311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4625415" y="3368672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1408065" y="4368454"/>
              <a:ext cx="559254" cy="745069"/>
              <a:chOff x="4569621" y="2674402"/>
              <a:chExt cx="559254" cy="745069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4569621" y="2674402"/>
                <a:ext cx="559254" cy="745069"/>
              </a:xfrm>
              <a:prstGeom prst="foldedCorner">
                <a:avLst/>
              </a:prstGeom>
              <a:solidFill>
                <a:schemeClr val="bg1"/>
              </a:solidFill>
              <a:ln w="3175" cmpd="sng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8" name="Straight Connector 47"/>
              <p:cNvCxnSpPr/>
              <p:nvPr/>
            </p:nvCxnSpPr>
            <p:spPr>
              <a:xfrm>
                <a:off x="4623596" y="27304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646844" y="27680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4646844" y="28055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4622240" y="28431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4646844" y="28806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4680746" y="29181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4723442" y="29557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4698838" y="29932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4623596" y="30308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4625415" y="30683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4648663" y="31058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4648663" y="31434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4624059" y="31809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4648663" y="32185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4682565" y="32560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4725261" y="32935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4700657" y="33311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4625415" y="3368672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2033431" y="4368454"/>
              <a:ext cx="559254" cy="745069"/>
              <a:chOff x="4569621" y="2674402"/>
              <a:chExt cx="559254" cy="745069"/>
            </a:xfrm>
          </p:grpSpPr>
          <p:sp>
            <p:nvSpPr>
              <p:cNvPr id="28" name="Folded Corner 27"/>
              <p:cNvSpPr/>
              <p:nvPr/>
            </p:nvSpPr>
            <p:spPr>
              <a:xfrm>
                <a:off x="4569621" y="2674402"/>
                <a:ext cx="559254" cy="745069"/>
              </a:xfrm>
              <a:prstGeom prst="foldedCorner">
                <a:avLst/>
              </a:prstGeom>
              <a:solidFill>
                <a:schemeClr val="bg1"/>
              </a:solidFill>
              <a:ln w="3175" cmpd="sng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9" name="Straight Connector 28"/>
              <p:cNvCxnSpPr/>
              <p:nvPr/>
            </p:nvCxnSpPr>
            <p:spPr>
              <a:xfrm>
                <a:off x="4623596" y="27304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4646844" y="27680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4646844" y="28055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4622240" y="28431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646844" y="28806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4680746" y="29181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723442" y="29557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4698838" y="29932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4623596" y="30308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4625415" y="30683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648663" y="31058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648663" y="31434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4624059" y="31809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4648663" y="32185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4682565" y="32560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4725261" y="32935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4700657" y="33311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4625415" y="3368672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2658796" y="4368454"/>
              <a:ext cx="559254" cy="745069"/>
              <a:chOff x="4569621" y="2674402"/>
              <a:chExt cx="559254" cy="745069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4569621" y="2674402"/>
                <a:ext cx="559254" cy="745069"/>
              </a:xfrm>
              <a:prstGeom prst="foldedCorner">
                <a:avLst/>
              </a:prstGeom>
              <a:solidFill>
                <a:schemeClr val="bg1"/>
              </a:solidFill>
              <a:ln w="3175" cmpd="sng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>
                <a:off x="4623596" y="27304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646844" y="27680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646844" y="28055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4622240" y="28431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4646844" y="28806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680746" y="29181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723442" y="29557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4698838" y="29932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4623596" y="30308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4625415" y="30683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648663" y="31058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648663" y="31434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4624059" y="31809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648663" y="32185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4682565" y="32560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725261" y="32935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700657" y="33311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4625415" y="3368672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5" name="Group 294"/>
          <p:cNvGrpSpPr/>
          <p:nvPr/>
        </p:nvGrpSpPr>
        <p:grpSpPr>
          <a:xfrm>
            <a:off x="9002025" y="4396369"/>
            <a:ext cx="2435351" cy="745069"/>
            <a:chOff x="9091100" y="4396369"/>
            <a:chExt cx="2435351" cy="745069"/>
          </a:xfrm>
        </p:grpSpPr>
        <p:grpSp>
          <p:nvGrpSpPr>
            <p:cNvPr id="85" name="Group 84"/>
            <p:cNvGrpSpPr/>
            <p:nvPr/>
          </p:nvGrpSpPr>
          <p:grpSpPr>
            <a:xfrm>
              <a:off x="9091100" y="4396369"/>
              <a:ext cx="559254" cy="745069"/>
              <a:chOff x="4569621" y="2674402"/>
              <a:chExt cx="559254" cy="745069"/>
            </a:xfrm>
          </p:grpSpPr>
          <p:sp>
            <p:nvSpPr>
              <p:cNvPr id="86" name="Folded Corner 85"/>
              <p:cNvSpPr/>
              <p:nvPr/>
            </p:nvSpPr>
            <p:spPr>
              <a:xfrm>
                <a:off x="4569621" y="2674402"/>
                <a:ext cx="559254" cy="745069"/>
              </a:xfrm>
              <a:prstGeom prst="foldedCorner">
                <a:avLst/>
              </a:prstGeom>
              <a:solidFill>
                <a:schemeClr val="bg1"/>
              </a:solidFill>
              <a:ln w="3175" cmpd="sng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7" name="Straight Connector 86"/>
              <p:cNvCxnSpPr/>
              <p:nvPr/>
            </p:nvCxnSpPr>
            <p:spPr>
              <a:xfrm>
                <a:off x="4623596" y="27304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646844" y="27680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4646844" y="28055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4622240" y="28431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4646844" y="28806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4680746" y="29181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4723442" y="29557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4698838" y="29932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4623596" y="30308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4625415" y="30683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4648663" y="31058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4648663" y="31434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4624059" y="31809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4648663" y="32185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4682565" y="32560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4725261" y="32935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4700657" y="33311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4625415" y="3368672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104"/>
            <p:cNvGrpSpPr/>
            <p:nvPr/>
          </p:nvGrpSpPr>
          <p:grpSpPr>
            <a:xfrm>
              <a:off x="9716466" y="4396369"/>
              <a:ext cx="559254" cy="745069"/>
              <a:chOff x="4569621" y="2674402"/>
              <a:chExt cx="559254" cy="745069"/>
            </a:xfrm>
          </p:grpSpPr>
          <p:sp>
            <p:nvSpPr>
              <p:cNvPr id="106" name="Folded Corner 105"/>
              <p:cNvSpPr/>
              <p:nvPr/>
            </p:nvSpPr>
            <p:spPr>
              <a:xfrm>
                <a:off x="4569621" y="2674402"/>
                <a:ext cx="559254" cy="745069"/>
              </a:xfrm>
              <a:prstGeom prst="foldedCorner">
                <a:avLst/>
              </a:prstGeom>
              <a:solidFill>
                <a:schemeClr val="bg1"/>
              </a:solidFill>
              <a:ln w="3175" cmpd="sng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7" name="Straight Connector 106"/>
              <p:cNvCxnSpPr/>
              <p:nvPr/>
            </p:nvCxnSpPr>
            <p:spPr>
              <a:xfrm>
                <a:off x="4623596" y="27304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4646844" y="27680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4646844" y="28055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4622240" y="28431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4646844" y="28806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4680746" y="29181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4723442" y="29557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4698838" y="29932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4623596" y="30308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4625415" y="30683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4648663" y="31058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4648663" y="31434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4624059" y="31809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4648663" y="32185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4682565" y="32560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4725261" y="32935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>
                <a:off x="4700657" y="33311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4625415" y="3368672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Group 124"/>
            <p:cNvGrpSpPr/>
            <p:nvPr/>
          </p:nvGrpSpPr>
          <p:grpSpPr>
            <a:xfrm>
              <a:off x="10341832" y="4396369"/>
              <a:ext cx="559254" cy="745069"/>
              <a:chOff x="4569621" y="2674402"/>
              <a:chExt cx="559254" cy="745069"/>
            </a:xfrm>
          </p:grpSpPr>
          <p:sp>
            <p:nvSpPr>
              <p:cNvPr id="126" name="Folded Corner 125"/>
              <p:cNvSpPr/>
              <p:nvPr/>
            </p:nvSpPr>
            <p:spPr>
              <a:xfrm>
                <a:off x="4569621" y="2674402"/>
                <a:ext cx="559254" cy="745069"/>
              </a:xfrm>
              <a:prstGeom prst="foldedCorner">
                <a:avLst/>
              </a:prstGeom>
              <a:solidFill>
                <a:schemeClr val="bg1"/>
              </a:solidFill>
              <a:ln w="3175" cmpd="sng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7" name="Straight Connector 126"/>
              <p:cNvCxnSpPr/>
              <p:nvPr/>
            </p:nvCxnSpPr>
            <p:spPr>
              <a:xfrm>
                <a:off x="4623596" y="27304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4646844" y="27680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4646844" y="28055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4622240" y="28431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4646844" y="28806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4680746" y="29181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4723442" y="29557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4698838" y="29932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4623596" y="30308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4625415" y="30683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4648663" y="31058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4648663" y="31434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4624059" y="31809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4648663" y="32185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4682565" y="32560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4725261" y="32935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4700657" y="33311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4625415" y="3368672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Group 144"/>
            <p:cNvGrpSpPr/>
            <p:nvPr/>
          </p:nvGrpSpPr>
          <p:grpSpPr>
            <a:xfrm>
              <a:off x="10967197" y="4396369"/>
              <a:ext cx="559254" cy="745069"/>
              <a:chOff x="4569621" y="2674402"/>
              <a:chExt cx="559254" cy="745069"/>
            </a:xfrm>
          </p:grpSpPr>
          <p:sp>
            <p:nvSpPr>
              <p:cNvPr id="146" name="Folded Corner 145"/>
              <p:cNvSpPr/>
              <p:nvPr/>
            </p:nvSpPr>
            <p:spPr>
              <a:xfrm>
                <a:off x="4569621" y="2674402"/>
                <a:ext cx="559254" cy="745069"/>
              </a:xfrm>
              <a:prstGeom prst="foldedCorner">
                <a:avLst/>
              </a:prstGeom>
              <a:solidFill>
                <a:schemeClr val="bg1"/>
              </a:solidFill>
              <a:ln w="3175" cmpd="sng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7" name="Straight Connector 146"/>
              <p:cNvCxnSpPr/>
              <p:nvPr/>
            </p:nvCxnSpPr>
            <p:spPr>
              <a:xfrm>
                <a:off x="4623596" y="27304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4646844" y="27680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4646844" y="28055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4622240" y="28431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4646844" y="28806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4680746" y="29181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4723442" y="29557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4698838" y="29932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4623596" y="30308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4625415" y="30683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4648663" y="31058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4648663" y="31434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4624059" y="31809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4648663" y="32185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>
                <a:off x="4682565" y="32560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4725261" y="32935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4700657" y="33311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4625415" y="3368672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1" name="Group 290"/>
          <p:cNvGrpSpPr/>
          <p:nvPr/>
        </p:nvGrpSpPr>
        <p:grpSpPr>
          <a:xfrm>
            <a:off x="3878205" y="4396369"/>
            <a:ext cx="1809985" cy="745069"/>
            <a:chOff x="3879807" y="4396369"/>
            <a:chExt cx="1809985" cy="745069"/>
          </a:xfrm>
        </p:grpSpPr>
        <p:grpSp>
          <p:nvGrpSpPr>
            <p:cNvPr id="165" name="Group 164"/>
            <p:cNvGrpSpPr/>
            <p:nvPr/>
          </p:nvGrpSpPr>
          <p:grpSpPr>
            <a:xfrm>
              <a:off x="3879807" y="4396369"/>
              <a:ext cx="559254" cy="745069"/>
              <a:chOff x="4569621" y="2674402"/>
              <a:chExt cx="559254" cy="745069"/>
            </a:xfrm>
          </p:grpSpPr>
          <p:sp>
            <p:nvSpPr>
              <p:cNvPr id="166" name="Folded Corner 165"/>
              <p:cNvSpPr/>
              <p:nvPr/>
            </p:nvSpPr>
            <p:spPr>
              <a:xfrm>
                <a:off x="4569621" y="2674402"/>
                <a:ext cx="559254" cy="745069"/>
              </a:xfrm>
              <a:prstGeom prst="foldedCorner">
                <a:avLst/>
              </a:prstGeom>
              <a:solidFill>
                <a:schemeClr val="bg1"/>
              </a:solidFill>
              <a:ln w="3175" cmpd="sng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7" name="Straight Connector 166"/>
              <p:cNvCxnSpPr/>
              <p:nvPr/>
            </p:nvCxnSpPr>
            <p:spPr>
              <a:xfrm>
                <a:off x="4623596" y="27304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4646844" y="27680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>
                <a:off x="4646844" y="28055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>
                <a:off x="4622240" y="28431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>
                <a:off x="4646844" y="28806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4680746" y="29181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4723442" y="29557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4698838" y="29932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4623596" y="30308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4625415" y="30683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4648663" y="31058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4648663" y="31434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4624059" y="31809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4648663" y="32185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4682565" y="32560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4725261" y="32935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00657" y="33311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4625415" y="3368672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5" name="Group 184"/>
            <p:cNvGrpSpPr/>
            <p:nvPr/>
          </p:nvGrpSpPr>
          <p:grpSpPr>
            <a:xfrm>
              <a:off x="4505173" y="4396369"/>
              <a:ext cx="559254" cy="745069"/>
              <a:chOff x="4569621" y="2674402"/>
              <a:chExt cx="559254" cy="745069"/>
            </a:xfrm>
          </p:grpSpPr>
          <p:sp>
            <p:nvSpPr>
              <p:cNvPr id="186" name="Folded Corner 185"/>
              <p:cNvSpPr/>
              <p:nvPr/>
            </p:nvSpPr>
            <p:spPr>
              <a:xfrm>
                <a:off x="4569621" y="2674402"/>
                <a:ext cx="559254" cy="745069"/>
              </a:xfrm>
              <a:prstGeom prst="foldedCorner">
                <a:avLst/>
              </a:prstGeom>
              <a:solidFill>
                <a:schemeClr val="bg1"/>
              </a:solidFill>
              <a:ln w="3175" cmpd="sng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7" name="Straight Connector 186"/>
              <p:cNvCxnSpPr/>
              <p:nvPr/>
            </p:nvCxnSpPr>
            <p:spPr>
              <a:xfrm>
                <a:off x="4623596" y="27304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>
                <a:off x="4646844" y="27680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4646844" y="28055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>
                <a:off x="4622240" y="28431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>
                <a:off x="4646844" y="28806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4680746" y="29181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4723442" y="29557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4698838" y="29932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4623596" y="30308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>
                <a:off x="4625415" y="30683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>
                <a:off x="4648663" y="31058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>
                <a:off x="4648663" y="31434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>
                <a:off x="4624059" y="31809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>
                <a:off x="4648663" y="32185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>
                <a:off x="4682565" y="32560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>
                <a:off x="4725261" y="32935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>
              <a:xfrm>
                <a:off x="4700657" y="33311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>
              <a:xfrm>
                <a:off x="4625415" y="3368672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5" name="Group 204"/>
            <p:cNvGrpSpPr/>
            <p:nvPr/>
          </p:nvGrpSpPr>
          <p:grpSpPr>
            <a:xfrm>
              <a:off x="5130538" y="4396369"/>
              <a:ext cx="559254" cy="745069"/>
              <a:chOff x="4569621" y="2674402"/>
              <a:chExt cx="559254" cy="745069"/>
            </a:xfrm>
          </p:grpSpPr>
          <p:sp>
            <p:nvSpPr>
              <p:cNvPr id="206" name="Folded Corner 205"/>
              <p:cNvSpPr/>
              <p:nvPr/>
            </p:nvSpPr>
            <p:spPr>
              <a:xfrm>
                <a:off x="4569621" y="2674402"/>
                <a:ext cx="559254" cy="745069"/>
              </a:xfrm>
              <a:prstGeom prst="foldedCorner">
                <a:avLst/>
              </a:prstGeom>
              <a:solidFill>
                <a:schemeClr val="bg1"/>
              </a:solidFill>
              <a:ln w="3175" cmpd="sng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7" name="Straight Connector 206"/>
              <p:cNvCxnSpPr/>
              <p:nvPr/>
            </p:nvCxnSpPr>
            <p:spPr>
              <a:xfrm>
                <a:off x="4623596" y="27304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4646844" y="27680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>
                <a:off x="4646844" y="28055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4622240" y="28431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>
                <a:off x="4646844" y="28806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>
                <a:off x="4680746" y="29181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>
                <a:off x="4723442" y="29557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>
                <a:off x="4698838" y="29932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>
                <a:off x="4623596" y="30308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>
                <a:off x="4625415" y="30683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4648663" y="31058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4648663" y="31434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>
                <a:off x="4624059" y="31809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>
                <a:off x="4648663" y="32185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>
                <a:off x="4682565" y="32560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>
                <a:off x="4725261" y="32935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>
                <a:off x="4700657" y="33311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4625415" y="3368672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6" name="Group 295"/>
          <p:cNvGrpSpPr/>
          <p:nvPr/>
        </p:nvGrpSpPr>
        <p:grpSpPr>
          <a:xfrm>
            <a:off x="6502502" y="4396369"/>
            <a:ext cx="1809985" cy="745069"/>
            <a:chOff x="6620372" y="4396369"/>
            <a:chExt cx="1809985" cy="745069"/>
          </a:xfrm>
        </p:grpSpPr>
        <p:grpSp>
          <p:nvGrpSpPr>
            <p:cNvPr id="225" name="Group 224"/>
            <p:cNvGrpSpPr/>
            <p:nvPr/>
          </p:nvGrpSpPr>
          <p:grpSpPr>
            <a:xfrm>
              <a:off x="6620372" y="4396369"/>
              <a:ext cx="559254" cy="745069"/>
              <a:chOff x="4569621" y="2674402"/>
              <a:chExt cx="559254" cy="745069"/>
            </a:xfrm>
          </p:grpSpPr>
          <p:sp>
            <p:nvSpPr>
              <p:cNvPr id="226" name="Folded Corner 225"/>
              <p:cNvSpPr/>
              <p:nvPr/>
            </p:nvSpPr>
            <p:spPr>
              <a:xfrm>
                <a:off x="4569621" y="2674402"/>
                <a:ext cx="559254" cy="745069"/>
              </a:xfrm>
              <a:prstGeom prst="foldedCorner">
                <a:avLst/>
              </a:prstGeom>
              <a:solidFill>
                <a:schemeClr val="bg1"/>
              </a:solidFill>
              <a:ln w="3175" cmpd="sng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7" name="Straight Connector 226"/>
              <p:cNvCxnSpPr/>
              <p:nvPr/>
            </p:nvCxnSpPr>
            <p:spPr>
              <a:xfrm>
                <a:off x="4623596" y="27304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>
                <a:off x="4646844" y="27680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/>
              <p:cNvCxnSpPr/>
              <p:nvPr/>
            </p:nvCxnSpPr>
            <p:spPr>
              <a:xfrm>
                <a:off x="4646844" y="28055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4622240" y="28431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4646844" y="28806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>
                <a:off x="4680746" y="29181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4723442" y="29557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>
                <a:off x="4698838" y="29932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>
                <a:off x="4623596" y="30308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>
                <a:off x="4625415" y="30683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>
                <a:off x="4648663" y="31058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>
                <a:off x="4648663" y="31434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>
                <a:off x="4624059" y="31809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/>
              <p:cNvCxnSpPr/>
              <p:nvPr/>
            </p:nvCxnSpPr>
            <p:spPr>
              <a:xfrm>
                <a:off x="4648663" y="32185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4682565" y="32560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5261" y="32935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4700657" y="33311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>
                <a:off x="4625415" y="3368672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5" name="Group 244"/>
            <p:cNvGrpSpPr/>
            <p:nvPr/>
          </p:nvGrpSpPr>
          <p:grpSpPr>
            <a:xfrm>
              <a:off x="7245738" y="4396369"/>
              <a:ext cx="559254" cy="745069"/>
              <a:chOff x="4569621" y="2674402"/>
              <a:chExt cx="559254" cy="745069"/>
            </a:xfrm>
          </p:grpSpPr>
          <p:sp>
            <p:nvSpPr>
              <p:cNvPr id="246" name="Folded Corner 245"/>
              <p:cNvSpPr/>
              <p:nvPr/>
            </p:nvSpPr>
            <p:spPr>
              <a:xfrm>
                <a:off x="4569621" y="2674402"/>
                <a:ext cx="559254" cy="745069"/>
              </a:xfrm>
              <a:prstGeom prst="foldedCorner">
                <a:avLst/>
              </a:prstGeom>
              <a:solidFill>
                <a:schemeClr val="bg1"/>
              </a:solidFill>
              <a:ln w="3175" cmpd="sng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7" name="Straight Connector 246"/>
              <p:cNvCxnSpPr/>
              <p:nvPr/>
            </p:nvCxnSpPr>
            <p:spPr>
              <a:xfrm>
                <a:off x="4623596" y="27304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>
                <a:off x="4646844" y="27680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>
                <a:off x="4646844" y="28055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>
                <a:off x="4622240" y="28431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>
              <a:xfrm>
                <a:off x="4646844" y="28806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/>
              <p:cNvCxnSpPr/>
              <p:nvPr/>
            </p:nvCxnSpPr>
            <p:spPr>
              <a:xfrm>
                <a:off x="4680746" y="29181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>
                <a:off x="4723442" y="29557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/>
              <p:cNvCxnSpPr/>
              <p:nvPr/>
            </p:nvCxnSpPr>
            <p:spPr>
              <a:xfrm>
                <a:off x="4698838" y="29932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>
                <a:off x="4623596" y="30308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>
                <a:off x="4625415" y="30683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4648663" y="31058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648663" y="31434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4624059" y="31809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4648663" y="32185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/>
              <p:cNvCxnSpPr/>
              <p:nvPr/>
            </p:nvCxnSpPr>
            <p:spPr>
              <a:xfrm>
                <a:off x="4682565" y="32560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>
                <a:off x="4725261" y="32935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/>
              <p:cNvCxnSpPr/>
              <p:nvPr/>
            </p:nvCxnSpPr>
            <p:spPr>
              <a:xfrm>
                <a:off x="4700657" y="33311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/>
              <p:cNvCxnSpPr/>
              <p:nvPr/>
            </p:nvCxnSpPr>
            <p:spPr>
              <a:xfrm>
                <a:off x="4625415" y="3368672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5" name="Group 264"/>
            <p:cNvGrpSpPr/>
            <p:nvPr/>
          </p:nvGrpSpPr>
          <p:grpSpPr>
            <a:xfrm>
              <a:off x="7871103" y="4396369"/>
              <a:ext cx="559254" cy="745069"/>
              <a:chOff x="4569621" y="2674402"/>
              <a:chExt cx="559254" cy="745069"/>
            </a:xfrm>
          </p:grpSpPr>
          <p:sp>
            <p:nvSpPr>
              <p:cNvPr id="266" name="Folded Corner 265"/>
              <p:cNvSpPr/>
              <p:nvPr/>
            </p:nvSpPr>
            <p:spPr>
              <a:xfrm>
                <a:off x="4569621" y="2674402"/>
                <a:ext cx="559254" cy="745069"/>
              </a:xfrm>
              <a:prstGeom prst="foldedCorner">
                <a:avLst/>
              </a:prstGeom>
              <a:solidFill>
                <a:schemeClr val="bg1"/>
              </a:solidFill>
              <a:ln w="3175" cmpd="sng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7" name="Straight Connector 266"/>
              <p:cNvCxnSpPr/>
              <p:nvPr/>
            </p:nvCxnSpPr>
            <p:spPr>
              <a:xfrm>
                <a:off x="4623596" y="27304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>
                <a:off x="4646844" y="27680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>
                <a:off x="4646844" y="28055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>
                <a:off x="4622240" y="28431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>
              <a:xfrm>
                <a:off x="4646844" y="28806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/>
              <p:cNvCxnSpPr/>
              <p:nvPr/>
            </p:nvCxnSpPr>
            <p:spPr>
              <a:xfrm>
                <a:off x="4680746" y="29181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/>
              <p:cNvCxnSpPr/>
              <p:nvPr/>
            </p:nvCxnSpPr>
            <p:spPr>
              <a:xfrm>
                <a:off x="4723442" y="29557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4698838" y="29932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623596" y="30308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4625415" y="30683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/>
              <p:cNvCxnSpPr/>
              <p:nvPr/>
            </p:nvCxnSpPr>
            <p:spPr>
              <a:xfrm>
                <a:off x="4648663" y="31058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/>
              <p:cNvCxnSpPr/>
              <p:nvPr/>
            </p:nvCxnSpPr>
            <p:spPr>
              <a:xfrm>
                <a:off x="4648663" y="31434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>
                <a:off x="4624059" y="31809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/>
            </p:nvCxnSpPr>
            <p:spPr>
              <a:xfrm>
                <a:off x="4648663" y="32185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/>
              <p:cNvCxnSpPr/>
              <p:nvPr/>
            </p:nvCxnSpPr>
            <p:spPr>
              <a:xfrm>
                <a:off x="4682565" y="32560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>
                <a:off x="4725261" y="32935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>
                <a:off x="4700657" y="33311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/>
              <p:nvPr/>
            </p:nvCxnSpPr>
            <p:spPr>
              <a:xfrm>
                <a:off x="4625415" y="3368672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5" name="Rectangle 284"/>
          <p:cNvSpPr/>
          <p:nvPr/>
        </p:nvSpPr>
        <p:spPr>
          <a:xfrm>
            <a:off x="609637" y="4186733"/>
            <a:ext cx="2785241" cy="1282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/>
          <p:cNvSpPr/>
          <p:nvPr/>
        </p:nvSpPr>
        <p:spPr>
          <a:xfrm>
            <a:off x="3736715" y="4196358"/>
            <a:ext cx="2092965" cy="1282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>
            <a:off x="6361012" y="4196358"/>
            <a:ext cx="2092965" cy="1282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/>
          <p:cNvSpPr/>
          <p:nvPr/>
        </p:nvSpPr>
        <p:spPr>
          <a:xfrm>
            <a:off x="8860727" y="4199974"/>
            <a:ext cx="2717946" cy="1282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TextBox 288"/>
          <p:cNvSpPr txBox="1"/>
          <p:nvPr/>
        </p:nvSpPr>
        <p:spPr>
          <a:xfrm>
            <a:off x="1126056" y="5118430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EML Collection 1</a:t>
            </a:r>
            <a:endParaRPr lang="en-US" dirty="0"/>
          </a:p>
        </p:txBody>
      </p:sp>
      <p:sp>
        <p:nvSpPr>
          <p:cNvPr id="292" name="TextBox 291"/>
          <p:cNvSpPr txBox="1"/>
          <p:nvPr/>
        </p:nvSpPr>
        <p:spPr>
          <a:xfrm>
            <a:off x="3906996" y="5153455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EML Collection 2</a:t>
            </a:r>
            <a:endParaRPr lang="en-US" dirty="0"/>
          </a:p>
        </p:txBody>
      </p:sp>
      <p:sp>
        <p:nvSpPr>
          <p:cNvPr id="293" name="TextBox 292"/>
          <p:cNvSpPr txBox="1"/>
          <p:nvPr/>
        </p:nvSpPr>
        <p:spPr>
          <a:xfrm>
            <a:off x="6377405" y="5113523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CSDGM Collection 1</a:t>
            </a:r>
            <a:endParaRPr lang="en-US" dirty="0"/>
          </a:p>
        </p:txBody>
      </p:sp>
      <p:sp>
        <p:nvSpPr>
          <p:cNvPr id="294" name="TextBox 293"/>
          <p:cNvSpPr txBox="1"/>
          <p:nvPr/>
        </p:nvSpPr>
        <p:spPr>
          <a:xfrm>
            <a:off x="9189611" y="5181474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CSDGM Collection 2</a:t>
            </a:r>
            <a:endParaRPr lang="en-US" dirty="0"/>
          </a:p>
        </p:txBody>
      </p:sp>
      <p:sp>
        <p:nvSpPr>
          <p:cNvPr id="298" name="Rectangle 297"/>
          <p:cNvSpPr/>
          <p:nvPr/>
        </p:nvSpPr>
        <p:spPr>
          <a:xfrm>
            <a:off x="4510469" y="1066574"/>
            <a:ext cx="3160399" cy="8723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TextBox 298"/>
          <p:cNvSpPr txBox="1"/>
          <p:nvPr/>
        </p:nvSpPr>
        <p:spPr>
          <a:xfrm>
            <a:off x="4608083" y="1073491"/>
            <a:ext cx="296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Conceptual Recommendation</a:t>
            </a:r>
            <a:endParaRPr lang="en-US" dirty="0"/>
          </a:p>
        </p:txBody>
      </p:sp>
      <p:grpSp>
        <p:nvGrpSpPr>
          <p:cNvPr id="307" name="Group 306"/>
          <p:cNvGrpSpPr/>
          <p:nvPr/>
        </p:nvGrpSpPr>
        <p:grpSpPr>
          <a:xfrm>
            <a:off x="4649378" y="1486990"/>
            <a:ext cx="2882580" cy="289035"/>
            <a:chOff x="4672582" y="935423"/>
            <a:chExt cx="2882580" cy="289035"/>
          </a:xfrm>
        </p:grpSpPr>
        <p:sp>
          <p:nvSpPr>
            <p:cNvPr id="300" name="Oval 299"/>
            <p:cNvSpPr/>
            <p:nvPr/>
          </p:nvSpPr>
          <p:spPr>
            <a:xfrm>
              <a:off x="4672582" y="935423"/>
              <a:ext cx="289035" cy="2890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01" name="Oval 300"/>
            <p:cNvSpPr/>
            <p:nvPr/>
          </p:nvSpPr>
          <p:spPr>
            <a:xfrm>
              <a:off x="5104840" y="935423"/>
              <a:ext cx="289035" cy="2890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2" name="Oval 301"/>
            <p:cNvSpPr/>
            <p:nvPr/>
          </p:nvSpPr>
          <p:spPr>
            <a:xfrm>
              <a:off x="5537098" y="935423"/>
              <a:ext cx="289035" cy="2890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3" name="Oval 302"/>
            <p:cNvSpPr/>
            <p:nvPr/>
          </p:nvSpPr>
          <p:spPr>
            <a:xfrm>
              <a:off x="5969356" y="935423"/>
              <a:ext cx="289035" cy="2890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4" name="Oval 303"/>
            <p:cNvSpPr/>
            <p:nvPr/>
          </p:nvSpPr>
          <p:spPr>
            <a:xfrm>
              <a:off x="6401614" y="935423"/>
              <a:ext cx="289035" cy="2890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5" name="Oval 304"/>
            <p:cNvSpPr/>
            <p:nvPr/>
          </p:nvSpPr>
          <p:spPr>
            <a:xfrm>
              <a:off x="7266127" y="935423"/>
              <a:ext cx="289035" cy="2890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6" name="Oval 305"/>
            <p:cNvSpPr/>
            <p:nvPr/>
          </p:nvSpPr>
          <p:spPr>
            <a:xfrm>
              <a:off x="6833872" y="935423"/>
              <a:ext cx="289035" cy="2890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08" name="Rectangle 307"/>
          <p:cNvSpPr/>
          <p:nvPr/>
        </p:nvSpPr>
        <p:spPr>
          <a:xfrm>
            <a:off x="2031515" y="2726771"/>
            <a:ext cx="3333167" cy="8723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TextBox 308"/>
          <p:cNvSpPr txBox="1"/>
          <p:nvPr/>
        </p:nvSpPr>
        <p:spPr>
          <a:xfrm>
            <a:off x="1993273" y="2733688"/>
            <a:ext cx="3409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Recommendation Implementation</a:t>
            </a:r>
            <a:endParaRPr lang="en-US" dirty="0"/>
          </a:p>
        </p:txBody>
      </p:sp>
      <p:grpSp>
        <p:nvGrpSpPr>
          <p:cNvPr id="310" name="Group 309"/>
          <p:cNvGrpSpPr/>
          <p:nvPr/>
        </p:nvGrpSpPr>
        <p:grpSpPr>
          <a:xfrm>
            <a:off x="2256808" y="3147187"/>
            <a:ext cx="2882580" cy="289035"/>
            <a:chOff x="4672582" y="935423"/>
            <a:chExt cx="2882580" cy="289035"/>
          </a:xfrm>
        </p:grpSpPr>
        <p:sp>
          <p:nvSpPr>
            <p:cNvPr id="311" name="Oval 310"/>
            <p:cNvSpPr/>
            <p:nvPr/>
          </p:nvSpPr>
          <p:spPr>
            <a:xfrm>
              <a:off x="4672582" y="935423"/>
              <a:ext cx="289035" cy="2890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H</a:t>
              </a:r>
              <a:endParaRPr lang="en-US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12" name="Oval 311"/>
            <p:cNvSpPr/>
            <p:nvPr/>
          </p:nvSpPr>
          <p:spPr>
            <a:xfrm>
              <a:off x="5104840" y="935423"/>
              <a:ext cx="289035" cy="2890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3" name="Oval 312"/>
            <p:cNvSpPr/>
            <p:nvPr/>
          </p:nvSpPr>
          <p:spPr>
            <a:xfrm>
              <a:off x="5537098" y="935423"/>
              <a:ext cx="289035" cy="2890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J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4" name="Oval 313"/>
            <p:cNvSpPr/>
            <p:nvPr/>
          </p:nvSpPr>
          <p:spPr>
            <a:xfrm>
              <a:off x="5969356" y="935423"/>
              <a:ext cx="289035" cy="2890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K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5" name="Oval 314"/>
            <p:cNvSpPr/>
            <p:nvPr/>
          </p:nvSpPr>
          <p:spPr>
            <a:xfrm>
              <a:off x="6401614" y="935423"/>
              <a:ext cx="289035" cy="2890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6" name="Oval 315"/>
            <p:cNvSpPr/>
            <p:nvPr/>
          </p:nvSpPr>
          <p:spPr>
            <a:xfrm>
              <a:off x="7266127" y="935423"/>
              <a:ext cx="289035" cy="2890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7" name="Oval 316"/>
            <p:cNvSpPr/>
            <p:nvPr/>
          </p:nvSpPr>
          <p:spPr>
            <a:xfrm>
              <a:off x="6833872" y="935423"/>
              <a:ext cx="289035" cy="2890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18" name="Rectangle 317"/>
          <p:cNvSpPr/>
          <p:nvPr/>
        </p:nvSpPr>
        <p:spPr>
          <a:xfrm>
            <a:off x="6808330" y="2733688"/>
            <a:ext cx="3333167" cy="8723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TextBox 318"/>
          <p:cNvSpPr txBox="1"/>
          <p:nvPr/>
        </p:nvSpPr>
        <p:spPr>
          <a:xfrm>
            <a:off x="6770088" y="2740605"/>
            <a:ext cx="3409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Recommendation Implementation</a:t>
            </a:r>
            <a:endParaRPr lang="en-US" dirty="0"/>
          </a:p>
        </p:txBody>
      </p:sp>
      <p:grpSp>
        <p:nvGrpSpPr>
          <p:cNvPr id="320" name="Group 319"/>
          <p:cNvGrpSpPr/>
          <p:nvPr/>
        </p:nvGrpSpPr>
        <p:grpSpPr>
          <a:xfrm>
            <a:off x="7033623" y="3154104"/>
            <a:ext cx="2882580" cy="289035"/>
            <a:chOff x="4672582" y="935423"/>
            <a:chExt cx="2882580" cy="289035"/>
          </a:xfrm>
        </p:grpSpPr>
        <p:sp>
          <p:nvSpPr>
            <p:cNvPr id="321" name="Oval 320"/>
            <p:cNvSpPr/>
            <p:nvPr/>
          </p:nvSpPr>
          <p:spPr>
            <a:xfrm>
              <a:off x="4672582" y="935423"/>
              <a:ext cx="289035" cy="2890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2" name="Oval 321"/>
            <p:cNvSpPr/>
            <p:nvPr/>
          </p:nvSpPr>
          <p:spPr>
            <a:xfrm>
              <a:off x="5104840" y="935423"/>
              <a:ext cx="289035" cy="2890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3" name="Oval 322"/>
            <p:cNvSpPr/>
            <p:nvPr/>
          </p:nvSpPr>
          <p:spPr>
            <a:xfrm>
              <a:off x="5537098" y="935423"/>
              <a:ext cx="289035" cy="2890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324" name="Oval 323"/>
            <p:cNvSpPr/>
            <p:nvPr/>
          </p:nvSpPr>
          <p:spPr>
            <a:xfrm>
              <a:off x="5969356" y="935423"/>
              <a:ext cx="289035" cy="2890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325" name="Oval 324"/>
            <p:cNvSpPr/>
            <p:nvPr/>
          </p:nvSpPr>
          <p:spPr>
            <a:xfrm>
              <a:off x="6401614" y="935423"/>
              <a:ext cx="289035" cy="2890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Q</a:t>
              </a:r>
            </a:p>
          </p:txBody>
        </p:sp>
        <p:sp>
          <p:nvSpPr>
            <p:cNvPr id="326" name="Oval 325"/>
            <p:cNvSpPr/>
            <p:nvPr/>
          </p:nvSpPr>
          <p:spPr>
            <a:xfrm>
              <a:off x="7266127" y="935423"/>
              <a:ext cx="289035" cy="2890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327" name="Oval 326"/>
            <p:cNvSpPr/>
            <p:nvPr/>
          </p:nvSpPr>
          <p:spPr>
            <a:xfrm>
              <a:off x="6833872" y="935423"/>
              <a:ext cx="289035" cy="2890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9" name="Straight Arrow Connector 328"/>
          <p:cNvCxnSpPr>
            <a:stCxn id="300" idx="3"/>
            <a:endCxn id="311" idx="7"/>
          </p:cNvCxnSpPr>
          <p:nvPr/>
        </p:nvCxnSpPr>
        <p:spPr>
          <a:xfrm flipH="1">
            <a:off x="2503515" y="1733697"/>
            <a:ext cx="2188191" cy="14558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/>
          <p:cNvCxnSpPr>
            <a:stCxn id="301" idx="3"/>
            <a:endCxn id="312" idx="7"/>
          </p:cNvCxnSpPr>
          <p:nvPr/>
        </p:nvCxnSpPr>
        <p:spPr>
          <a:xfrm flipH="1">
            <a:off x="2935773" y="1733697"/>
            <a:ext cx="2188191" cy="14558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/>
          <p:cNvCxnSpPr>
            <a:stCxn id="302" idx="3"/>
            <a:endCxn id="313" idx="7"/>
          </p:cNvCxnSpPr>
          <p:nvPr/>
        </p:nvCxnSpPr>
        <p:spPr>
          <a:xfrm flipH="1">
            <a:off x="3368031" y="1733697"/>
            <a:ext cx="2188191" cy="14558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Arrow Connector 335"/>
          <p:cNvCxnSpPr>
            <a:stCxn id="303" idx="3"/>
            <a:endCxn id="314" idx="7"/>
          </p:cNvCxnSpPr>
          <p:nvPr/>
        </p:nvCxnSpPr>
        <p:spPr>
          <a:xfrm flipH="1">
            <a:off x="3800289" y="1733697"/>
            <a:ext cx="2188191" cy="14558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Arrow Connector 336"/>
          <p:cNvCxnSpPr>
            <a:stCxn id="304" idx="3"/>
            <a:endCxn id="315" idx="7"/>
          </p:cNvCxnSpPr>
          <p:nvPr/>
        </p:nvCxnSpPr>
        <p:spPr>
          <a:xfrm flipH="1">
            <a:off x="4232547" y="1733697"/>
            <a:ext cx="2188191" cy="14558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Arrow Connector 337"/>
          <p:cNvCxnSpPr>
            <a:stCxn id="306" idx="3"/>
            <a:endCxn id="317" idx="7"/>
          </p:cNvCxnSpPr>
          <p:nvPr/>
        </p:nvCxnSpPr>
        <p:spPr>
          <a:xfrm flipH="1">
            <a:off x="4664805" y="1733697"/>
            <a:ext cx="2188191" cy="14558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/>
          <p:cNvCxnSpPr>
            <a:stCxn id="305" idx="3"/>
            <a:endCxn id="316" idx="7"/>
          </p:cNvCxnSpPr>
          <p:nvPr/>
        </p:nvCxnSpPr>
        <p:spPr>
          <a:xfrm flipH="1">
            <a:off x="5097060" y="1733697"/>
            <a:ext cx="2188191" cy="14558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/>
          <p:cNvCxnSpPr>
            <a:stCxn id="305" idx="5"/>
            <a:endCxn id="326" idx="1"/>
          </p:cNvCxnSpPr>
          <p:nvPr/>
        </p:nvCxnSpPr>
        <p:spPr>
          <a:xfrm>
            <a:off x="7489630" y="1733697"/>
            <a:ext cx="2179866" cy="14627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>
            <a:stCxn id="306" idx="5"/>
            <a:endCxn id="327" idx="1"/>
          </p:cNvCxnSpPr>
          <p:nvPr/>
        </p:nvCxnSpPr>
        <p:spPr>
          <a:xfrm>
            <a:off x="7057375" y="1733697"/>
            <a:ext cx="2179866" cy="14627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Arrow Connector 353"/>
          <p:cNvCxnSpPr>
            <a:stCxn id="304" idx="5"/>
            <a:endCxn id="325" idx="1"/>
          </p:cNvCxnSpPr>
          <p:nvPr/>
        </p:nvCxnSpPr>
        <p:spPr>
          <a:xfrm>
            <a:off x="6625117" y="1733697"/>
            <a:ext cx="2179866" cy="14627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Arrow Connector 356"/>
          <p:cNvCxnSpPr>
            <a:stCxn id="303" idx="5"/>
            <a:endCxn id="324" idx="1"/>
          </p:cNvCxnSpPr>
          <p:nvPr/>
        </p:nvCxnSpPr>
        <p:spPr>
          <a:xfrm>
            <a:off x="6192859" y="1733697"/>
            <a:ext cx="2179866" cy="14627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/>
          <p:cNvCxnSpPr>
            <a:stCxn id="302" idx="5"/>
            <a:endCxn id="323" idx="1"/>
          </p:cNvCxnSpPr>
          <p:nvPr/>
        </p:nvCxnSpPr>
        <p:spPr>
          <a:xfrm>
            <a:off x="5760601" y="1733697"/>
            <a:ext cx="2179866" cy="14627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62"/>
          <p:cNvCxnSpPr>
            <a:stCxn id="311" idx="3"/>
            <a:endCxn id="66" idx="0"/>
          </p:cNvCxnSpPr>
          <p:nvPr/>
        </p:nvCxnSpPr>
        <p:spPr>
          <a:xfrm flipH="1">
            <a:off x="1064209" y="3393894"/>
            <a:ext cx="1234927" cy="9745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Arrow Connector 365"/>
          <p:cNvCxnSpPr>
            <a:stCxn id="311" idx="3"/>
            <a:endCxn id="47" idx="0"/>
          </p:cNvCxnSpPr>
          <p:nvPr/>
        </p:nvCxnSpPr>
        <p:spPr>
          <a:xfrm flipH="1">
            <a:off x="1689575" y="3393894"/>
            <a:ext cx="609561" cy="9745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Arrow Connector 368"/>
          <p:cNvCxnSpPr>
            <a:stCxn id="311" idx="5"/>
            <a:endCxn id="28" idx="0"/>
          </p:cNvCxnSpPr>
          <p:nvPr/>
        </p:nvCxnSpPr>
        <p:spPr>
          <a:xfrm flipH="1">
            <a:off x="2314941" y="3393894"/>
            <a:ext cx="188574" cy="9745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/>
          <p:cNvCxnSpPr>
            <a:stCxn id="311" idx="5"/>
            <a:endCxn id="9" idx="0"/>
          </p:cNvCxnSpPr>
          <p:nvPr/>
        </p:nvCxnSpPr>
        <p:spPr>
          <a:xfrm>
            <a:off x="2503515" y="3393894"/>
            <a:ext cx="436791" cy="9745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Arrow Connector 376"/>
          <p:cNvCxnSpPr>
            <a:stCxn id="311" idx="5"/>
            <a:endCxn id="166" idx="0"/>
          </p:cNvCxnSpPr>
          <p:nvPr/>
        </p:nvCxnSpPr>
        <p:spPr>
          <a:xfrm>
            <a:off x="2503515" y="3393894"/>
            <a:ext cx="1654317" cy="10024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/>
          <p:cNvCxnSpPr>
            <a:stCxn id="311" idx="5"/>
            <a:endCxn id="186" idx="0"/>
          </p:cNvCxnSpPr>
          <p:nvPr/>
        </p:nvCxnSpPr>
        <p:spPr>
          <a:xfrm>
            <a:off x="2503515" y="3393894"/>
            <a:ext cx="2279683" cy="10024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/>
          <p:cNvCxnSpPr>
            <a:stCxn id="315" idx="4"/>
            <a:endCxn id="28" idx="0"/>
          </p:cNvCxnSpPr>
          <p:nvPr/>
        </p:nvCxnSpPr>
        <p:spPr>
          <a:xfrm flipH="1">
            <a:off x="2314941" y="3436222"/>
            <a:ext cx="1815417" cy="9322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/>
          <p:cNvCxnSpPr>
            <a:stCxn id="315" idx="4"/>
            <a:endCxn id="9" idx="0"/>
          </p:cNvCxnSpPr>
          <p:nvPr/>
        </p:nvCxnSpPr>
        <p:spPr>
          <a:xfrm flipH="1">
            <a:off x="2940306" y="3436222"/>
            <a:ext cx="1190052" cy="9322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/>
          <p:cNvCxnSpPr>
            <a:stCxn id="315" idx="4"/>
            <a:endCxn id="206" idx="0"/>
          </p:cNvCxnSpPr>
          <p:nvPr/>
        </p:nvCxnSpPr>
        <p:spPr>
          <a:xfrm>
            <a:off x="4130358" y="3436222"/>
            <a:ext cx="1278205" cy="9601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/>
          <p:cNvCxnSpPr>
            <a:stCxn id="315" idx="4"/>
            <a:endCxn id="186" idx="0"/>
          </p:cNvCxnSpPr>
          <p:nvPr/>
        </p:nvCxnSpPr>
        <p:spPr>
          <a:xfrm>
            <a:off x="4130358" y="3436222"/>
            <a:ext cx="652840" cy="9601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Arrow Connector 394"/>
          <p:cNvCxnSpPr>
            <a:stCxn id="315" idx="4"/>
            <a:endCxn id="166" idx="0"/>
          </p:cNvCxnSpPr>
          <p:nvPr/>
        </p:nvCxnSpPr>
        <p:spPr>
          <a:xfrm>
            <a:off x="4130358" y="3436222"/>
            <a:ext cx="27474" cy="9601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TextBox 406"/>
          <p:cNvSpPr txBox="1"/>
          <p:nvPr/>
        </p:nvSpPr>
        <p:spPr>
          <a:xfrm>
            <a:off x="1083576" y="5485156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 = 100% L = 50%</a:t>
            </a:r>
            <a:endParaRPr lang="en-US" dirty="0"/>
          </a:p>
        </p:txBody>
      </p:sp>
      <p:sp>
        <p:nvSpPr>
          <p:cNvPr id="408" name="TextBox 407"/>
          <p:cNvSpPr txBox="1"/>
          <p:nvPr/>
        </p:nvSpPr>
        <p:spPr>
          <a:xfrm>
            <a:off x="3864516" y="5485156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 = 66% L = 100%</a:t>
            </a:r>
            <a:endParaRPr lang="en-US" dirty="0"/>
          </a:p>
        </p:txBody>
      </p:sp>
      <p:cxnSp>
        <p:nvCxnSpPr>
          <p:cNvPr id="409" name="Straight Arrow Connector 408"/>
          <p:cNvCxnSpPr>
            <a:stCxn id="323" idx="4"/>
            <a:endCxn id="226" idx="0"/>
          </p:cNvCxnSpPr>
          <p:nvPr/>
        </p:nvCxnSpPr>
        <p:spPr>
          <a:xfrm flipH="1">
            <a:off x="6782129" y="3443139"/>
            <a:ext cx="1260528" cy="9532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Arrow Connector 411"/>
          <p:cNvCxnSpPr>
            <a:stCxn id="323" idx="5"/>
            <a:endCxn id="86" idx="0"/>
          </p:cNvCxnSpPr>
          <p:nvPr/>
        </p:nvCxnSpPr>
        <p:spPr>
          <a:xfrm>
            <a:off x="8144846" y="3400811"/>
            <a:ext cx="1136806" cy="9955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Arrow Connector 414"/>
          <p:cNvCxnSpPr>
            <a:stCxn id="323" idx="5"/>
            <a:endCxn id="106" idx="0"/>
          </p:cNvCxnSpPr>
          <p:nvPr/>
        </p:nvCxnSpPr>
        <p:spPr>
          <a:xfrm>
            <a:off x="8144846" y="3400811"/>
            <a:ext cx="1762172" cy="9955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Arrow Connector 417"/>
          <p:cNvCxnSpPr>
            <a:stCxn id="325" idx="4"/>
            <a:endCxn id="226" idx="0"/>
          </p:cNvCxnSpPr>
          <p:nvPr/>
        </p:nvCxnSpPr>
        <p:spPr>
          <a:xfrm flipH="1">
            <a:off x="6782129" y="3443139"/>
            <a:ext cx="2125044" cy="9532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Arrow Connector 420"/>
          <p:cNvCxnSpPr>
            <a:stCxn id="325" idx="4"/>
            <a:endCxn id="246" idx="0"/>
          </p:cNvCxnSpPr>
          <p:nvPr/>
        </p:nvCxnSpPr>
        <p:spPr>
          <a:xfrm flipH="1">
            <a:off x="7407495" y="3443139"/>
            <a:ext cx="1499678" cy="9532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Arrow Connector 423"/>
          <p:cNvCxnSpPr>
            <a:stCxn id="325" idx="4"/>
            <a:endCxn id="266" idx="0"/>
          </p:cNvCxnSpPr>
          <p:nvPr/>
        </p:nvCxnSpPr>
        <p:spPr>
          <a:xfrm flipH="1">
            <a:off x="8032860" y="3443139"/>
            <a:ext cx="874313" cy="9532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TextBox 427"/>
          <p:cNvSpPr txBox="1"/>
          <p:nvPr/>
        </p:nvSpPr>
        <p:spPr>
          <a:xfrm>
            <a:off x="6455952" y="5485156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 = 33% Q = 100%</a:t>
            </a:r>
            <a:endParaRPr lang="en-US" dirty="0"/>
          </a:p>
        </p:txBody>
      </p:sp>
      <p:sp>
        <p:nvSpPr>
          <p:cNvPr id="429" name="TextBox 428"/>
          <p:cNvSpPr txBox="1"/>
          <p:nvPr/>
        </p:nvSpPr>
        <p:spPr>
          <a:xfrm>
            <a:off x="9385177" y="548515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 = 50% Q = 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4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Rectangle 352"/>
          <p:cNvSpPr/>
          <p:nvPr/>
        </p:nvSpPr>
        <p:spPr>
          <a:xfrm>
            <a:off x="3864516" y="851815"/>
            <a:ext cx="1500166" cy="877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6" name="Group 345"/>
          <p:cNvGrpSpPr/>
          <p:nvPr/>
        </p:nvGrpSpPr>
        <p:grpSpPr>
          <a:xfrm>
            <a:off x="2012340" y="856505"/>
            <a:ext cx="3352342" cy="872358"/>
            <a:chOff x="2012340" y="1066574"/>
            <a:chExt cx="3352342" cy="872358"/>
          </a:xfrm>
        </p:grpSpPr>
        <p:sp>
          <p:nvSpPr>
            <p:cNvPr id="298" name="Rectangle 297"/>
            <p:cNvSpPr/>
            <p:nvPr/>
          </p:nvSpPr>
          <p:spPr>
            <a:xfrm>
              <a:off x="2012340" y="1066574"/>
              <a:ext cx="3352342" cy="8723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2205926" y="1073491"/>
              <a:ext cx="29651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Conceptual Recommendation</a:t>
              </a:r>
              <a:endParaRPr lang="en-US" dirty="0"/>
            </a:p>
          </p:txBody>
        </p:sp>
        <p:sp>
          <p:nvSpPr>
            <p:cNvPr id="300" name="Oval 299"/>
            <p:cNvSpPr/>
            <p:nvPr/>
          </p:nvSpPr>
          <p:spPr>
            <a:xfrm>
              <a:off x="2151249" y="1486990"/>
              <a:ext cx="289035" cy="2890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01" name="Oval 300"/>
            <p:cNvSpPr/>
            <p:nvPr/>
          </p:nvSpPr>
          <p:spPr>
            <a:xfrm>
              <a:off x="2599893" y="1486990"/>
              <a:ext cx="289035" cy="2890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2" name="Oval 301"/>
            <p:cNvSpPr/>
            <p:nvPr/>
          </p:nvSpPr>
          <p:spPr>
            <a:xfrm>
              <a:off x="3048537" y="1486990"/>
              <a:ext cx="289035" cy="2890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3" name="Oval 302"/>
            <p:cNvSpPr/>
            <p:nvPr/>
          </p:nvSpPr>
          <p:spPr>
            <a:xfrm>
              <a:off x="3497181" y="1486990"/>
              <a:ext cx="289035" cy="2890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4" name="Oval 303"/>
            <p:cNvSpPr/>
            <p:nvPr/>
          </p:nvSpPr>
          <p:spPr>
            <a:xfrm>
              <a:off x="3945825" y="1486990"/>
              <a:ext cx="289035" cy="2890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5" name="Oval 304"/>
            <p:cNvSpPr/>
            <p:nvPr/>
          </p:nvSpPr>
          <p:spPr>
            <a:xfrm>
              <a:off x="4843114" y="1486990"/>
              <a:ext cx="289035" cy="2890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6" name="Oval 305"/>
            <p:cNvSpPr/>
            <p:nvPr/>
          </p:nvSpPr>
          <p:spPr>
            <a:xfrm>
              <a:off x="4394469" y="1486990"/>
              <a:ext cx="289035" cy="2890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82" name="Rectangle 381"/>
          <p:cNvSpPr/>
          <p:nvPr/>
        </p:nvSpPr>
        <p:spPr>
          <a:xfrm>
            <a:off x="8676851" y="2521749"/>
            <a:ext cx="1451145" cy="877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Rectangle 380"/>
          <p:cNvSpPr/>
          <p:nvPr/>
        </p:nvSpPr>
        <p:spPr>
          <a:xfrm>
            <a:off x="3875085" y="2518929"/>
            <a:ext cx="1500166" cy="877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0" name="Group 289"/>
          <p:cNvGrpSpPr/>
          <p:nvPr/>
        </p:nvGrpSpPr>
        <p:grpSpPr>
          <a:xfrm>
            <a:off x="784582" y="4158385"/>
            <a:ext cx="2435351" cy="745069"/>
            <a:chOff x="782699" y="4368454"/>
            <a:chExt cx="2435351" cy="745069"/>
          </a:xfrm>
        </p:grpSpPr>
        <p:grpSp>
          <p:nvGrpSpPr>
            <p:cNvPr id="5" name="Group 4"/>
            <p:cNvGrpSpPr/>
            <p:nvPr/>
          </p:nvGrpSpPr>
          <p:grpSpPr>
            <a:xfrm>
              <a:off x="782699" y="4368454"/>
              <a:ext cx="559254" cy="745069"/>
              <a:chOff x="4569621" y="2674402"/>
              <a:chExt cx="559254" cy="745069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4569621" y="2674402"/>
                <a:ext cx="559254" cy="745069"/>
              </a:xfrm>
              <a:prstGeom prst="foldedCorner">
                <a:avLst/>
              </a:prstGeom>
              <a:solidFill>
                <a:schemeClr val="bg1"/>
              </a:solidFill>
              <a:ln w="3175" cmpd="sng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7" name="Straight Connector 66"/>
              <p:cNvCxnSpPr/>
              <p:nvPr/>
            </p:nvCxnSpPr>
            <p:spPr>
              <a:xfrm>
                <a:off x="4623596" y="27304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4646844" y="27680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4646844" y="28055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622240" y="28431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4646844" y="28806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680746" y="29181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4723442" y="29557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4698838" y="29932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623596" y="30308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4625415" y="30683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4648663" y="31058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4648663" y="31434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4624059" y="31809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4648663" y="32185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4682565" y="32560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4725261" y="32935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4700657" y="33311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4625415" y="3368672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1408065" y="4368454"/>
              <a:ext cx="559254" cy="745069"/>
              <a:chOff x="4569621" y="2674402"/>
              <a:chExt cx="559254" cy="745069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4569621" y="2674402"/>
                <a:ext cx="559254" cy="745069"/>
              </a:xfrm>
              <a:prstGeom prst="foldedCorner">
                <a:avLst/>
              </a:prstGeom>
              <a:solidFill>
                <a:schemeClr val="bg1"/>
              </a:solidFill>
              <a:ln w="3175" cmpd="sng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8" name="Straight Connector 47"/>
              <p:cNvCxnSpPr/>
              <p:nvPr/>
            </p:nvCxnSpPr>
            <p:spPr>
              <a:xfrm>
                <a:off x="4623596" y="27304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646844" y="27680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4646844" y="28055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4622240" y="28431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4646844" y="28806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4680746" y="29181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4723442" y="29557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4698838" y="29932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4623596" y="30308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4625415" y="30683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4648663" y="31058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4648663" y="31434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4624059" y="31809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4648663" y="32185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4682565" y="32560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4725261" y="32935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4700657" y="33311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4625415" y="3368672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2033431" y="4368454"/>
              <a:ext cx="559254" cy="745069"/>
              <a:chOff x="4569621" y="2674402"/>
              <a:chExt cx="559254" cy="745069"/>
            </a:xfrm>
          </p:grpSpPr>
          <p:sp>
            <p:nvSpPr>
              <p:cNvPr id="28" name="Folded Corner 27"/>
              <p:cNvSpPr/>
              <p:nvPr/>
            </p:nvSpPr>
            <p:spPr>
              <a:xfrm>
                <a:off x="4569621" y="2674402"/>
                <a:ext cx="559254" cy="745069"/>
              </a:xfrm>
              <a:prstGeom prst="foldedCorner">
                <a:avLst/>
              </a:prstGeom>
              <a:solidFill>
                <a:schemeClr val="bg1"/>
              </a:solidFill>
              <a:ln w="3175" cmpd="sng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9" name="Straight Connector 28"/>
              <p:cNvCxnSpPr/>
              <p:nvPr/>
            </p:nvCxnSpPr>
            <p:spPr>
              <a:xfrm>
                <a:off x="4623596" y="27304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4646844" y="27680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4646844" y="28055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4622240" y="28431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646844" y="28806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4680746" y="29181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723442" y="29557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4698838" y="29932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4623596" y="30308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4625415" y="30683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648663" y="31058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648663" y="31434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4624059" y="31809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4648663" y="32185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4682565" y="32560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4725261" y="32935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4700657" y="33311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4625415" y="3368672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2658796" y="4368454"/>
              <a:ext cx="559254" cy="745069"/>
              <a:chOff x="4569621" y="2674402"/>
              <a:chExt cx="559254" cy="745069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4569621" y="2674402"/>
                <a:ext cx="559254" cy="745069"/>
              </a:xfrm>
              <a:prstGeom prst="foldedCorner">
                <a:avLst/>
              </a:prstGeom>
              <a:solidFill>
                <a:schemeClr val="bg1"/>
              </a:solidFill>
              <a:ln w="3175" cmpd="sng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>
                <a:off x="4623596" y="27304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646844" y="27680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646844" y="28055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4622240" y="28431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4646844" y="28806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680746" y="29181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723442" y="29557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4698838" y="29932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4623596" y="30308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4625415" y="30683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648663" y="31058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648663" y="31434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4624059" y="31809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648663" y="32185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4682565" y="32560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725261" y="32935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700657" y="33311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4625415" y="3368672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5" name="Group 294"/>
          <p:cNvGrpSpPr/>
          <p:nvPr/>
        </p:nvGrpSpPr>
        <p:grpSpPr>
          <a:xfrm>
            <a:off x="9002025" y="4186300"/>
            <a:ext cx="2435351" cy="745069"/>
            <a:chOff x="9091100" y="4396369"/>
            <a:chExt cx="2435351" cy="745069"/>
          </a:xfrm>
        </p:grpSpPr>
        <p:grpSp>
          <p:nvGrpSpPr>
            <p:cNvPr id="85" name="Group 84"/>
            <p:cNvGrpSpPr/>
            <p:nvPr/>
          </p:nvGrpSpPr>
          <p:grpSpPr>
            <a:xfrm>
              <a:off x="9091100" y="4396369"/>
              <a:ext cx="559254" cy="745069"/>
              <a:chOff x="4569621" y="2674402"/>
              <a:chExt cx="559254" cy="745069"/>
            </a:xfrm>
          </p:grpSpPr>
          <p:sp>
            <p:nvSpPr>
              <p:cNvPr id="86" name="Folded Corner 85"/>
              <p:cNvSpPr/>
              <p:nvPr/>
            </p:nvSpPr>
            <p:spPr>
              <a:xfrm>
                <a:off x="4569621" y="2674402"/>
                <a:ext cx="559254" cy="745069"/>
              </a:xfrm>
              <a:prstGeom prst="foldedCorner">
                <a:avLst/>
              </a:prstGeom>
              <a:solidFill>
                <a:schemeClr val="bg1"/>
              </a:solidFill>
              <a:ln w="3175" cmpd="sng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7" name="Straight Connector 86"/>
              <p:cNvCxnSpPr/>
              <p:nvPr/>
            </p:nvCxnSpPr>
            <p:spPr>
              <a:xfrm>
                <a:off x="4623596" y="27304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646844" y="27680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4646844" y="28055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4622240" y="28431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4646844" y="28806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4680746" y="29181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4723442" y="29557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4698838" y="29932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4623596" y="30308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4625415" y="30683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4648663" y="31058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4648663" y="31434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4624059" y="31809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4648663" y="32185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4682565" y="32560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4725261" y="32935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4700657" y="33311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4625415" y="3368672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104"/>
            <p:cNvGrpSpPr/>
            <p:nvPr/>
          </p:nvGrpSpPr>
          <p:grpSpPr>
            <a:xfrm>
              <a:off x="9716466" y="4396369"/>
              <a:ext cx="559254" cy="745069"/>
              <a:chOff x="4569621" y="2674402"/>
              <a:chExt cx="559254" cy="745069"/>
            </a:xfrm>
          </p:grpSpPr>
          <p:sp>
            <p:nvSpPr>
              <p:cNvPr id="106" name="Folded Corner 105"/>
              <p:cNvSpPr/>
              <p:nvPr/>
            </p:nvSpPr>
            <p:spPr>
              <a:xfrm>
                <a:off x="4569621" y="2674402"/>
                <a:ext cx="559254" cy="745069"/>
              </a:xfrm>
              <a:prstGeom prst="foldedCorner">
                <a:avLst/>
              </a:prstGeom>
              <a:solidFill>
                <a:schemeClr val="bg1"/>
              </a:solidFill>
              <a:ln w="3175" cmpd="sng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7" name="Straight Connector 106"/>
              <p:cNvCxnSpPr/>
              <p:nvPr/>
            </p:nvCxnSpPr>
            <p:spPr>
              <a:xfrm>
                <a:off x="4623596" y="27304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4646844" y="27680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4646844" y="28055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4622240" y="28431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4646844" y="28806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4680746" y="29181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4723442" y="29557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4698838" y="29932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4623596" y="30308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4625415" y="30683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4648663" y="31058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4648663" y="31434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4624059" y="31809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4648663" y="32185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4682565" y="32560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4725261" y="32935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>
                <a:off x="4700657" y="33311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4625415" y="3368672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Group 124"/>
            <p:cNvGrpSpPr/>
            <p:nvPr/>
          </p:nvGrpSpPr>
          <p:grpSpPr>
            <a:xfrm>
              <a:off x="10341832" y="4396369"/>
              <a:ext cx="559254" cy="745069"/>
              <a:chOff x="4569621" y="2674402"/>
              <a:chExt cx="559254" cy="745069"/>
            </a:xfrm>
          </p:grpSpPr>
          <p:sp>
            <p:nvSpPr>
              <p:cNvPr id="126" name="Folded Corner 125"/>
              <p:cNvSpPr/>
              <p:nvPr/>
            </p:nvSpPr>
            <p:spPr>
              <a:xfrm>
                <a:off x="4569621" y="2674402"/>
                <a:ext cx="559254" cy="745069"/>
              </a:xfrm>
              <a:prstGeom prst="foldedCorner">
                <a:avLst/>
              </a:prstGeom>
              <a:solidFill>
                <a:schemeClr val="bg1"/>
              </a:solidFill>
              <a:ln w="3175" cmpd="sng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7" name="Straight Connector 126"/>
              <p:cNvCxnSpPr/>
              <p:nvPr/>
            </p:nvCxnSpPr>
            <p:spPr>
              <a:xfrm>
                <a:off x="4623596" y="27304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4646844" y="27680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4646844" y="28055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4622240" y="28431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4646844" y="28806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4680746" y="29181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4723442" y="29557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4698838" y="29932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4623596" y="30308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4625415" y="30683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4648663" y="31058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4648663" y="31434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4624059" y="31809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4648663" y="32185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4682565" y="32560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4725261" y="32935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4700657" y="33311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4625415" y="3368672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Group 144"/>
            <p:cNvGrpSpPr/>
            <p:nvPr/>
          </p:nvGrpSpPr>
          <p:grpSpPr>
            <a:xfrm>
              <a:off x="10967197" y="4396369"/>
              <a:ext cx="559254" cy="745069"/>
              <a:chOff x="4569621" y="2674402"/>
              <a:chExt cx="559254" cy="745069"/>
            </a:xfrm>
          </p:grpSpPr>
          <p:sp>
            <p:nvSpPr>
              <p:cNvPr id="146" name="Folded Corner 145"/>
              <p:cNvSpPr/>
              <p:nvPr/>
            </p:nvSpPr>
            <p:spPr>
              <a:xfrm>
                <a:off x="4569621" y="2674402"/>
                <a:ext cx="559254" cy="745069"/>
              </a:xfrm>
              <a:prstGeom prst="foldedCorner">
                <a:avLst/>
              </a:prstGeom>
              <a:solidFill>
                <a:schemeClr val="bg1"/>
              </a:solidFill>
              <a:ln w="3175" cmpd="sng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7" name="Straight Connector 146"/>
              <p:cNvCxnSpPr/>
              <p:nvPr/>
            </p:nvCxnSpPr>
            <p:spPr>
              <a:xfrm>
                <a:off x="4623596" y="27304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4646844" y="27680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4646844" y="28055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4622240" y="28431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4646844" y="28806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4680746" y="29181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4723442" y="29557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4698838" y="29932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4623596" y="30308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4625415" y="30683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4648663" y="31058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4648663" y="31434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4624059" y="31809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4648663" y="32185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>
                <a:off x="4682565" y="32560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4725261" y="32935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4700657" y="33311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4625415" y="3368672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1" name="Group 290"/>
          <p:cNvGrpSpPr/>
          <p:nvPr/>
        </p:nvGrpSpPr>
        <p:grpSpPr>
          <a:xfrm>
            <a:off x="3878205" y="4186300"/>
            <a:ext cx="1809985" cy="745069"/>
            <a:chOff x="3879807" y="4396369"/>
            <a:chExt cx="1809985" cy="745069"/>
          </a:xfrm>
        </p:grpSpPr>
        <p:grpSp>
          <p:nvGrpSpPr>
            <p:cNvPr id="165" name="Group 164"/>
            <p:cNvGrpSpPr/>
            <p:nvPr/>
          </p:nvGrpSpPr>
          <p:grpSpPr>
            <a:xfrm>
              <a:off x="3879807" y="4396369"/>
              <a:ext cx="559254" cy="745069"/>
              <a:chOff x="4569621" y="2674402"/>
              <a:chExt cx="559254" cy="745069"/>
            </a:xfrm>
          </p:grpSpPr>
          <p:sp>
            <p:nvSpPr>
              <p:cNvPr id="166" name="Folded Corner 165"/>
              <p:cNvSpPr/>
              <p:nvPr/>
            </p:nvSpPr>
            <p:spPr>
              <a:xfrm>
                <a:off x="4569621" y="2674402"/>
                <a:ext cx="559254" cy="745069"/>
              </a:xfrm>
              <a:prstGeom prst="foldedCorner">
                <a:avLst/>
              </a:prstGeom>
              <a:solidFill>
                <a:schemeClr val="bg1"/>
              </a:solidFill>
              <a:ln w="3175" cmpd="sng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7" name="Straight Connector 166"/>
              <p:cNvCxnSpPr/>
              <p:nvPr/>
            </p:nvCxnSpPr>
            <p:spPr>
              <a:xfrm>
                <a:off x="4623596" y="27304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4646844" y="27680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>
                <a:off x="4646844" y="28055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>
                <a:off x="4622240" y="28431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>
                <a:off x="4646844" y="28806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4680746" y="29181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4723442" y="29557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4698838" y="29932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4623596" y="30308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4625415" y="30683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4648663" y="31058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4648663" y="31434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4624059" y="31809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4648663" y="32185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4682565" y="32560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4725261" y="32935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00657" y="33311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4625415" y="3368672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5" name="Group 184"/>
            <p:cNvGrpSpPr/>
            <p:nvPr/>
          </p:nvGrpSpPr>
          <p:grpSpPr>
            <a:xfrm>
              <a:off x="4505173" y="4396369"/>
              <a:ext cx="559254" cy="745069"/>
              <a:chOff x="4569621" y="2674402"/>
              <a:chExt cx="559254" cy="745069"/>
            </a:xfrm>
          </p:grpSpPr>
          <p:sp>
            <p:nvSpPr>
              <p:cNvPr id="186" name="Folded Corner 185"/>
              <p:cNvSpPr/>
              <p:nvPr/>
            </p:nvSpPr>
            <p:spPr>
              <a:xfrm>
                <a:off x="4569621" y="2674402"/>
                <a:ext cx="559254" cy="745069"/>
              </a:xfrm>
              <a:prstGeom prst="foldedCorner">
                <a:avLst/>
              </a:prstGeom>
              <a:solidFill>
                <a:schemeClr val="bg1"/>
              </a:solidFill>
              <a:ln w="3175" cmpd="sng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7" name="Straight Connector 186"/>
              <p:cNvCxnSpPr/>
              <p:nvPr/>
            </p:nvCxnSpPr>
            <p:spPr>
              <a:xfrm>
                <a:off x="4623596" y="27304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>
                <a:off x="4646844" y="27680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4646844" y="28055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>
                <a:off x="4622240" y="28431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>
                <a:off x="4646844" y="28806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4680746" y="29181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4723442" y="29557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4698838" y="29932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4623596" y="30308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>
                <a:off x="4625415" y="30683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>
                <a:off x="4648663" y="31058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>
                <a:off x="4648663" y="31434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>
                <a:off x="4624059" y="31809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>
                <a:off x="4648663" y="32185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>
                <a:off x="4682565" y="32560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>
                <a:off x="4725261" y="32935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>
              <a:xfrm>
                <a:off x="4700657" y="33311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>
              <a:xfrm>
                <a:off x="4625415" y="3368672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5" name="Group 204"/>
            <p:cNvGrpSpPr/>
            <p:nvPr/>
          </p:nvGrpSpPr>
          <p:grpSpPr>
            <a:xfrm>
              <a:off x="5130538" y="4396369"/>
              <a:ext cx="559254" cy="745069"/>
              <a:chOff x="4569621" y="2674402"/>
              <a:chExt cx="559254" cy="745069"/>
            </a:xfrm>
          </p:grpSpPr>
          <p:sp>
            <p:nvSpPr>
              <p:cNvPr id="206" name="Folded Corner 205"/>
              <p:cNvSpPr/>
              <p:nvPr/>
            </p:nvSpPr>
            <p:spPr>
              <a:xfrm>
                <a:off x="4569621" y="2674402"/>
                <a:ext cx="559254" cy="745069"/>
              </a:xfrm>
              <a:prstGeom prst="foldedCorner">
                <a:avLst/>
              </a:prstGeom>
              <a:solidFill>
                <a:schemeClr val="bg1"/>
              </a:solidFill>
              <a:ln w="3175" cmpd="sng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7" name="Straight Connector 206"/>
              <p:cNvCxnSpPr/>
              <p:nvPr/>
            </p:nvCxnSpPr>
            <p:spPr>
              <a:xfrm>
                <a:off x="4623596" y="27304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4646844" y="27680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>
                <a:off x="4646844" y="28055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4622240" y="28431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>
                <a:off x="4646844" y="28806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>
                <a:off x="4680746" y="29181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>
                <a:off x="4723442" y="29557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>
                <a:off x="4698838" y="29932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>
                <a:off x="4623596" y="30308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>
                <a:off x="4625415" y="30683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4648663" y="31058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4648663" y="31434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>
                <a:off x="4624059" y="31809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>
                <a:off x="4648663" y="32185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>
                <a:off x="4682565" y="32560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>
                <a:off x="4725261" y="32935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>
                <a:off x="4700657" y="33311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4625415" y="3368672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6" name="Group 295"/>
          <p:cNvGrpSpPr/>
          <p:nvPr/>
        </p:nvGrpSpPr>
        <p:grpSpPr>
          <a:xfrm>
            <a:off x="6502502" y="4186300"/>
            <a:ext cx="1809985" cy="745069"/>
            <a:chOff x="6620372" y="4396369"/>
            <a:chExt cx="1809985" cy="745069"/>
          </a:xfrm>
        </p:grpSpPr>
        <p:grpSp>
          <p:nvGrpSpPr>
            <p:cNvPr id="225" name="Group 224"/>
            <p:cNvGrpSpPr/>
            <p:nvPr/>
          </p:nvGrpSpPr>
          <p:grpSpPr>
            <a:xfrm>
              <a:off x="6620372" y="4396369"/>
              <a:ext cx="559254" cy="745069"/>
              <a:chOff x="4569621" y="2674402"/>
              <a:chExt cx="559254" cy="745069"/>
            </a:xfrm>
          </p:grpSpPr>
          <p:sp>
            <p:nvSpPr>
              <p:cNvPr id="226" name="Folded Corner 225"/>
              <p:cNvSpPr/>
              <p:nvPr/>
            </p:nvSpPr>
            <p:spPr>
              <a:xfrm>
                <a:off x="4569621" y="2674402"/>
                <a:ext cx="559254" cy="745069"/>
              </a:xfrm>
              <a:prstGeom prst="foldedCorner">
                <a:avLst/>
              </a:prstGeom>
              <a:solidFill>
                <a:schemeClr val="bg1"/>
              </a:solidFill>
              <a:ln w="3175" cmpd="sng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7" name="Straight Connector 226"/>
              <p:cNvCxnSpPr/>
              <p:nvPr/>
            </p:nvCxnSpPr>
            <p:spPr>
              <a:xfrm>
                <a:off x="4623596" y="27304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>
                <a:off x="4646844" y="27680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/>
              <p:cNvCxnSpPr/>
              <p:nvPr/>
            </p:nvCxnSpPr>
            <p:spPr>
              <a:xfrm>
                <a:off x="4646844" y="28055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4622240" y="28431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4646844" y="28806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>
                <a:off x="4680746" y="29181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4723442" y="29557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>
                <a:off x="4698838" y="29932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>
                <a:off x="4623596" y="30308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>
                <a:off x="4625415" y="30683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>
                <a:off x="4648663" y="31058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>
                <a:off x="4648663" y="31434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>
                <a:off x="4624059" y="31809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/>
              <p:cNvCxnSpPr/>
              <p:nvPr/>
            </p:nvCxnSpPr>
            <p:spPr>
              <a:xfrm>
                <a:off x="4648663" y="32185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4682565" y="32560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5261" y="32935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4700657" y="33311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>
                <a:off x="4625415" y="3368672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5" name="Group 244"/>
            <p:cNvGrpSpPr/>
            <p:nvPr/>
          </p:nvGrpSpPr>
          <p:grpSpPr>
            <a:xfrm>
              <a:off x="7245738" y="4396369"/>
              <a:ext cx="559254" cy="745069"/>
              <a:chOff x="4569621" y="2674402"/>
              <a:chExt cx="559254" cy="745069"/>
            </a:xfrm>
          </p:grpSpPr>
          <p:sp>
            <p:nvSpPr>
              <p:cNvPr id="246" name="Folded Corner 245"/>
              <p:cNvSpPr/>
              <p:nvPr/>
            </p:nvSpPr>
            <p:spPr>
              <a:xfrm>
                <a:off x="4569621" y="2674402"/>
                <a:ext cx="559254" cy="745069"/>
              </a:xfrm>
              <a:prstGeom prst="foldedCorner">
                <a:avLst/>
              </a:prstGeom>
              <a:solidFill>
                <a:schemeClr val="bg1"/>
              </a:solidFill>
              <a:ln w="3175" cmpd="sng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7" name="Straight Connector 246"/>
              <p:cNvCxnSpPr/>
              <p:nvPr/>
            </p:nvCxnSpPr>
            <p:spPr>
              <a:xfrm>
                <a:off x="4623596" y="27304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>
                <a:off x="4646844" y="27680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>
                <a:off x="4646844" y="28055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>
                <a:off x="4622240" y="28431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>
              <a:xfrm>
                <a:off x="4646844" y="28806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/>
              <p:cNvCxnSpPr/>
              <p:nvPr/>
            </p:nvCxnSpPr>
            <p:spPr>
              <a:xfrm>
                <a:off x="4680746" y="29181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>
                <a:off x="4723442" y="29557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/>
              <p:cNvCxnSpPr/>
              <p:nvPr/>
            </p:nvCxnSpPr>
            <p:spPr>
              <a:xfrm>
                <a:off x="4698838" y="29932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>
                <a:off x="4623596" y="30308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>
                <a:off x="4625415" y="30683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4648663" y="31058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648663" y="31434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4624059" y="31809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4648663" y="32185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/>
              <p:cNvCxnSpPr/>
              <p:nvPr/>
            </p:nvCxnSpPr>
            <p:spPr>
              <a:xfrm>
                <a:off x="4682565" y="32560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>
                <a:off x="4725261" y="32935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/>
              <p:cNvCxnSpPr/>
              <p:nvPr/>
            </p:nvCxnSpPr>
            <p:spPr>
              <a:xfrm>
                <a:off x="4700657" y="33311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/>
              <p:cNvCxnSpPr/>
              <p:nvPr/>
            </p:nvCxnSpPr>
            <p:spPr>
              <a:xfrm>
                <a:off x="4625415" y="3368672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5" name="Group 264"/>
            <p:cNvGrpSpPr/>
            <p:nvPr/>
          </p:nvGrpSpPr>
          <p:grpSpPr>
            <a:xfrm>
              <a:off x="7871103" y="4396369"/>
              <a:ext cx="559254" cy="745069"/>
              <a:chOff x="4569621" y="2674402"/>
              <a:chExt cx="559254" cy="745069"/>
            </a:xfrm>
          </p:grpSpPr>
          <p:sp>
            <p:nvSpPr>
              <p:cNvPr id="266" name="Folded Corner 265"/>
              <p:cNvSpPr/>
              <p:nvPr/>
            </p:nvSpPr>
            <p:spPr>
              <a:xfrm>
                <a:off x="4569621" y="2674402"/>
                <a:ext cx="559254" cy="745069"/>
              </a:xfrm>
              <a:prstGeom prst="foldedCorner">
                <a:avLst/>
              </a:prstGeom>
              <a:solidFill>
                <a:schemeClr val="bg1"/>
              </a:solidFill>
              <a:ln w="3175" cmpd="sng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7" name="Straight Connector 266"/>
              <p:cNvCxnSpPr/>
              <p:nvPr/>
            </p:nvCxnSpPr>
            <p:spPr>
              <a:xfrm>
                <a:off x="4623596" y="27304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>
                <a:off x="4646844" y="27680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>
                <a:off x="4646844" y="28055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>
                <a:off x="4622240" y="28431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>
              <a:xfrm>
                <a:off x="4646844" y="28806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/>
              <p:cNvCxnSpPr/>
              <p:nvPr/>
            </p:nvCxnSpPr>
            <p:spPr>
              <a:xfrm>
                <a:off x="4680746" y="29181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/>
              <p:cNvCxnSpPr/>
              <p:nvPr/>
            </p:nvCxnSpPr>
            <p:spPr>
              <a:xfrm>
                <a:off x="4723442" y="29557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4698838" y="29932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623596" y="30308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4625415" y="30683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/>
              <p:cNvCxnSpPr/>
              <p:nvPr/>
            </p:nvCxnSpPr>
            <p:spPr>
              <a:xfrm>
                <a:off x="4648663" y="31058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/>
              <p:cNvCxnSpPr/>
              <p:nvPr/>
            </p:nvCxnSpPr>
            <p:spPr>
              <a:xfrm>
                <a:off x="4648663" y="31434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>
                <a:off x="4624059" y="31809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/>
            </p:nvCxnSpPr>
            <p:spPr>
              <a:xfrm>
                <a:off x="4648663" y="32185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/>
              <p:cNvCxnSpPr/>
              <p:nvPr/>
            </p:nvCxnSpPr>
            <p:spPr>
              <a:xfrm>
                <a:off x="4682565" y="32560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>
                <a:off x="4725261" y="32935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>
                <a:off x="4700657" y="33311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/>
              <p:nvPr/>
            </p:nvCxnSpPr>
            <p:spPr>
              <a:xfrm>
                <a:off x="4625415" y="3368672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5" name="Rectangle 284"/>
          <p:cNvSpPr/>
          <p:nvPr/>
        </p:nvSpPr>
        <p:spPr>
          <a:xfrm>
            <a:off x="609637" y="3976664"/>
            <a:ext cx="2785241" cy="1282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/>
          <p:cNvSpPr/>
          <p:nvPr/>
        </p:nvSpPr>
        <p:spPr>
          <a:xfrm>
            <a:off x="3736715" y="3986289"/>
            <a:ext cx="2092965" cy="1282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>
            <a:off x="6361012" y="3986289"/>
            <a:ext cx="2092965" cy="1282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/>
          <p:cNvSpPr/>
          <p:nvPr/>
        </p:nvSpPr>
        <p:spPr>
          <a:xfrm>
            <a:off x="8860727" y="3989905"/>
            <a:ext cx="2717946" cy="1282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TextBox 288"/>
          <p:cNvSpPr txBox="1"/>
          <p:nvPr/>
        </p:nvSpPr>
        <p:spPr>
          <a:xfrm>
            <a:off x="1219030" y="4888571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Collection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2" name="TextBox 291"/>
          <p:cNvSpPr txBox="1"/>
          <p:nvPr/>
        </p:nvSpPr>
        <p:spPr>
          <a:xfrm>
            <a:off x="3999970" y="4888571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Collection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93" name="TextBox 292"/>
          <p:cNvSpPr txBox="1"/>
          <p:nvPr/>
        </p:nvSpPr>
        <p:spPr>
          <a:xfrm>
            <a:off x="6624267" y="4888571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2</a:t>
            </a:r>
            <a:r>
              <a:rPr lang="en-US" dirty="0"/>
              <a:t> Collection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4" name="TextBox 293"/>
          <p:cNvSpPr txBox="1"/>
          <p:nvPr/>
        </p:nvSpPr>
        <p:spPr>
          <a:xfrm>
            <a:off x="9417237" y="4888571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r>
              <a:rPr lang="en-US" baseline="-25000" dirty="0" smtClean="0"/>
              <a:t>2</a:t>
            </a:r>
            <a:r>
              <a:rPr lang="en-US" dirty="0" smtClean="0"/>
              <a:t> Collection 2</a:t>
            </a:r>
            <a:endParaRPr lang="en-US" dirty="0"/>
          </a:p>
        </p:txBody>
      </p:sp>
      <p:sp>
        <p:nvSpPr>
          <p:cNvPr id="308" name="Rectangle 307"/>
          <p:cNvSpPr/>
          <p:nvPr/>
        </p:nvSpPr>
        <p:spPr>
          <a:xfrm>
            <a:off x="2031515" y="2516702"/>
            <a:ext cx="3333167" cy="8723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TextBox 308"/>
          <p:cNvSpPr txBox="1"/>
          <p:nvPr/>
        </p:nvSpPr>
        <p:spPr>
          <a:xfrm>
            <a:off x="2022770" y="2523619"/>
            <a:ext cx="3390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Recommendation Implementation</a:t>
            </a:r>
            <a:endParaRPr lang="en-US" dirty="0"/>
          </a:p>
        </p:txBody>
      </p:sp>
      <p:sp>
        <p:nvSpPr>
          <p:cNvPr id="311" name="Oval 310"/>
          <p:cNvSpPr/>
          <p:nvPr/>
        </p:nvSpPr>
        <p:spPr>
          <a:xfrm>
            <a:off x="2168320" y="2937118"/>
            <a:ext cx="289035" cy="2890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312" name="Oval 311"/>
          <p:cNvSpPr/>
          <p:nvPr/>
        </p:nvSpPr>
        <p:spPr>
          <a:xfrm>
            <a:off x="2615325" y="2937118"/>
            <a:ext cx="289035" cy="2890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3" name="Oval 312"/>
          <p:cNvSpPr/>
          <p:nvPr/>
        </p:nvSpPr>
        <p:spPr>
          <a:xfrm>
            <a:off x="3062330" y="2937118"/>
            <a:ext cx="289035" cy="2890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4" name="Oval 313"/>
          <p:cNvSpPr/>
          <p:nvPr/>
        </p:nvSpPr>
        <p:spPr>
          <a:xfrm>
            <a:off x="3509335" y="2937118"/>
            <a:ext cx="289035" cy="2890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5" name="Oval 314"/>
          <p:cNvSpPr/>
          <p:nvPr/>
        </p:nvSpPr>
        <p:spPr>
          <a:xfrm>
            <a:off x="3956340" y="2937118"/>
            <a:ext cx="289035" cy="2890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6" name="Oval 315"/>
          <p:cNvSpPr/>
          <p:nvPr/>
        </p:nvSpPr>
        <p:spPr>
          <a:xfrm>
            <a:off x="4850353" y="2937118"/>
            <a:ext cx="289035" cy="2890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7" name="Oval 316"/>
          <p:cNvSpPr/>
          <p:nvPr/>
        </p:nvSpPr>
        <p:spPr>
          <a:xfrm>
            <a:off x="4403345" y="2937118"/>
            <a:ext cx="289035" cy="2890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8" name="Rectangle 317"/>
          <p:cNvSpPr/>
          <p:nvPr/>
        </p:nvSpPr>
        <p:spPr>
          <a:xfrm>
            <a:off x="6808330" y="2523619"/>
            <a:ext cx="3333167" cy="8723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TextBox 318"/>
          <p:cNvSpPr txBox="1"/>
          <p:nvPr/>
        </p:nvSpPr>
        <p:spPr>
          <a:xfrm>
            <a:off x="6770088" y="2530536"/>
            <a:ext cx="3409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Recommendation Implementation</a:t>
            </a:r>
            <a:endParaRPr lang="en-US" dirty="0"/>
          </a:p>
        </p:txBody>
      </p:sp>
      <p:grpSp>
        <p:nvGrpSpPr>
          <p:cNvPr id="320" name="Group 319"/>
          <p:cNvGrpSpPr/>
          <p:nvPr/>
        </p:nvGrpSpPr>
        <p:grpSpPr>
          <a:xfrm>
            <a:off x="7033623" y="2944035"/>
            <a:ext cx="2965025" cy="289035"/>
            <a:chOff x="4672582" y="935423"/>
            <a:chExt cx="2965025" cy="289035"/>
          </a:xfrm>
        </p:grpSpPr>
        <p:sp>
          <p:nvSpPr>
            <p:cNvPr id="321" name="Oval 320"/>
            <p:cNvSpPr/>
            <p:nvPr/>
          </p:nvSpPr>
          <p:spPr>
            <a:xfrm>
              <a:off x="4672582" y="935423"/>
              <a:ext cx="289035" cy="2890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2" name="Oval 321"/>
            <p:cNvSpPr/>
            <p:nvPr/>
          </p:nvSpPr>
          <p:spPr>
            <a:xfrm>
              <a:off x="5104840" y="935423"/>
              <a:ext cx="289035" cy="2890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3" name="Oval 322"/>
            <p:cNvSpPr/>
            <p:nvPr/>
          </p:nvSpPr>
          <p:spPr>
            <a:xfrm>
              <a:off x="5537098" y="935423"/>
              <a:ext cx="289035" cy="2890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324" name="Oval 323"/>
            <p:cNvSpPr/>
            <p:nvPr/>
          </p:nvSpPr>
          <p:spPr>
            <a:xfrm>
              <a:off x="5969356" y="935423"/>
              <a:ext cx="289035" cy="2890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325" name="Oval 324"/>
            <p:cNvSpPr/>
            <p:nvPr/>
          </p:nvSpPr>
          <p:spPr>
            <a:xfrm>
              <a:off x="6484059" y="935423"/>
              <a:ext cx="289035" cy="2890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Q</a:t>
              </a:r>
            </a:p>
          </p:txBody>
        </p:sp>
        <p:sp>
          <p:nvSpPr>
            <p:cNvPr id="326" name="Oval 325"/>
            <p:cNvSpPr/>
            <p:nvPr/>
          </p:nvSpPr>
          <p:spPr>
            <a:xfrm>
              <a:off x="7348572" y="935423"/>
              <a:ext cx="289035" cy="2890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327" name="Oval 326"/>
            <p:cNvSpPr/>
            <p:nvPr/>
          </p:nvSpPr>
          <p:spPr>
            <a:xfrm>
              <a:off x="6916317" y="935423"/>
              <a:ext cx="289035" cy="2890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9" name="Straight Arrow Connector 328"/>
          <p:cNvCxnSpPr>
            <a:stCxn id="300" idx="4"/>
            <a:endCxn id="311" idx="0"/>
          </p:cNvCxnSpPr>
          <p:nvPr/>
        </p:nvCxnSpPr>
        <p:spPr>
          <a:xfrm>
            <a:off x="2295767" y="1565956"/>
            <a:ext cx="17071" cy="1371162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/>
          <p:cNvCxnSpPr>
            <a:stCxn id="301" idx="4"/>
            <a:endCxn id="312" idx="0"/>
          </p:cNvCxnSpPr>
          <p:nvPr/>
        </p:nvCxnSpPr>
        <p:spPr>
          <a:xfrm>
            <a:off x="2744411" y="1565956"/>
            <a:ext cx="15432" cy="1371162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/>
          <p:cNvCxnSpPr>
            <a:stCxn id="302" idx="4"/>
            <a:endCxn id="313" idx="0"/>
          </p:cNvCxnSpPr>
          <p:nvPr/>
        </p:nvCxnSpPr>
        <p:spPr>
          <a:xfrm>
            <a:off x="3193055" y="1565956"/>
            <a:ext cx="13793" cy="1371162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Arrow Connector 335"/>
          <p:cNvCxnSpPr>
            <a:stCxn id="303" idx="4"/>
            <a:endCxn id="314" idx="0"/>
          </p:cNvCxnSpPr>
          <p:nvPr/>
        </p:nvCxnSpPr>
        <p:spPr>
          <a:xfrm>
            <a:off x="3641699" y="1565956"/>
            <a:ext cx="12154" cy="1371162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Arrow Connector 336"/>
          <p:cNvCxnSpPr>
            <a:stCxn id="304" idx="4"/>
            <a:endCxn id="315" idx="0"/>
          </p:cNvCxnSpPr>
          <p:nvPr/>
        </p:nvCxnSpPr>
        <p:spPr>
          <a:xfrm>
            <a:off x="4090343" y="1565956"/>
            <a:ext cx="10515" cy="1371162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Arrow Connector 337"/>
          <p:cNvCxnSpPr>
            <a:stCxn id="306" idx="4"/>
            <a:endCxn id="317" idx="0"/>
          </p:cNvCxnSpPr>
          <p:nvPr/>
        </p:nvCxnSpPr>
        <p:spPr>
          <a:xfrm>
            <a:off x="4538987" y="1565956"/>
            <a:ext cx="8876" cy="1371162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/>
          <p:cNvCxnSpPr>
            <a:stCxn id="305" idx="4"/>
            <a:endCxn id="316" idx="0"/>
          </p:cNvCxnSpPr>
          <p:nvPr/>
        </p:nvCxnSpPr>
        <p:spPr>
          <a:xfrm>
            <a:off x="4987632" y="1565956"/>
            <a:ext cx="7239" cy="1371162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/>
          <p:cNvCxnSpPr>
            <a:stCxn id="305" idx="5"/>
            <a:endCxn id="326" idx="1"/>
          </p:cNvCxnSpPr>
          <p:nvPr/>
        </p:nvCxnSpPr>
        <p:spPr>
          <a:xfrm>
            <a:off x="5089821" y="1523628"/>
            <a:ext cx="4662120" cy="14627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>
            <a:stCxn id="306" idx="5"/>
            <a:endCxn id="327" idx="1"/>
          </p:cNvCxnSpPr>
          <p:nvPr/>
        </p:nvCxnSpPr>
        <p:spPr>
          <a:xfrm>
            <a:off x="4641176" y="1523628"/>
            <a:ext cx="4678510" cy="14627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Arrow Connector 353"/>
          <p:cNvCxnSpPr>
            <a:stCxn id="304" idx="5"/>
            <a:endCxn id="325" idx="1"/>
          </p:cNvCxnSpPr>
          <p:nvPr/>
        </p:nvCxnSpPr>
        <p:spPr>
          <a:xfrm>
            <a:off x="4192532" y="1523628"/>
            <a:ext cx="4694896" cy="14627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Arrow Connector 356"/>
          <p:cNvCxnSpPr>
            <a:stCxn id="303" idx="5"/>
            <a:endCxn id="324" idx="1"/>
          </p:cNvCxnSpPr>
          <p:nvPr/>
        </p:nvCxnSpPr>
        <p:spPr>
          <a:xfrm>
            <a:off x="3743888" y="1523628"/>
            <a:ext cx="4628837" cy="14627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/>
          <p:cNvCxnSpPr>
            <a:stCxn id="302" idx="5"/>
            <a:endCxn id="323" idx="1"/>
          </p:cNvCxnSpPr>
          <p:nvPr/>
        </p:nvCxnSpPr>
        <p:spPr>
          <a:xfrm>
            <a:off x="3295244" y="1523628"/>
            <a:ext cx="4645223" cy="14627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62"/>
          <p:cNvCxnSpPr>
            <a:stCxn id="311" idx="3"/>
            <a:endCxn id="66" idx="0"/>
          </p:cNvCxnSpPr>
          <p:nvPr/>
        </p:nvCxnSpPr>
        <p:spPr>
          <a:xfrm flipH="1">
            <a:off x="1064209" y="3183825"/>
            <a:ext cx="1146439" cy="9745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Arrow Connector 365"/>
          <p:cNvCxnSpPr>
            <a:stCxn id="311" idx="3"/>
            <a:endCxn id="47" idx="0"/>
          </p:cNvCxnSpPr>
          <p:nvPr/>
        </p:nvCxnSpPr>
        <p:spPr>
          <a:xfrm flipH="1">
            <a:off x="1689575" y="3183825"/>
            <a:ext cx="521073" cy="9745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Arrow Connector 368"/>
          <p:cNvCxnSpPr>
            <a:stCxn id="311" idx="5"/>
            <a:endCxn id="28" idx="0"/>
          </p:cNvCxnSpPr>
          <p:nvPr/>
        </p:nvCxnSpPr>
        <p:spPr>
          <a:xfrm flipH="1">
            <a:off x="2314941" y="3183825"/>
            <a:ext cx="100086" cy="9745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/>
          <p:cNvCxnSpPr>
            <a:stCxn id="311" idx="5"/>
            <a:endCxn id="9" idx="0"/>
          </p:cNvCxnSpPr>
          <p:nvPr/>
        </p:nvCxnSpPr>
        <p:spPr>
          <a:xfrm>
            <a:off x="2415027" y="3183825"/>
            <a:ext cx="525279" cy="9745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Arrow Connector 376"/>
          <p:cNvCxnSpPr>
            <a:stCxn id="311" idx="5"/>
            <a:endCxn id="166" idx="0"/>
          </p:cNvCxnSpPr>
          <p:nvPr/>
        </p:nvCxnSpPr>
        <p:spPr>
          <a:xfrm>
            <a:off x="2415027" y="3183825"/>
            <a:ext cx="1742805" cy="10024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/>
          <p:cNvCxnSpPr>
            <a:stCxn id="311" idx="5"/>
            <a:endCxn id="186" idx="0"/>
          </p:cNvCxnSpPr>
          <p:nvPr/>
        </p:nvCxnSpPr>
        <p:spPr>
          <a:xfrm>
            <a:off x="2415027" y="3183825"/>
            <a:ext cx="2368171" cy="10024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/>
          <p:cNvCxnSpPr>
            <a:stCxn id="315" idx="4"/>
            <a:endCxn id="28" idx="0"/>
          </p:cNvCxnSpPr>
          <p:nvPr/>
        </p:nvCxnSpPr>
        <p:spPr>
          <a:xfrm flipH="1">
            <a:off x="2314941" y="3226153"/>
            <a:ext cx="1785917" cy="9322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/>
          <p:cNvCxnSpPr>
            <a:stCxn id="315" idx="4"/>
            <a:endCxn id="9" idx="0"/>
          </p:cNvCxnSpPr>
          <p:nvPr/>
        </p:nvCxnSpPr>
        <p:spPr>
          <a:xfrm flipH="1">
            <a:off x="2940306" y="3226153"/>
            <a:ext cx="1160552" cy="9322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/>
          <p:cNvCxnSpPr>
            <a:stCxn id="315" idx="4"/>
            <a:endCxn id="206" idx="0"/>
          </p:cNvCxnSpPr>
          <p:nvPr/>
        </p:nvCxnSpPr>
        <p:spPr>
          <a:xfrm>
            <a:off x="4100858" y="3226153"/>
            <a:ext cx="1307705" cy="9601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/>
          <p:cNvCxnSpPr>
            <a:stCxn id="315" idx="4"/>
            <a:endCxn id="186" idx="0"/>
          </p:cNvCxnSpPr>
          <p:nvPr/>
        </p:nvCxnSpPr>
        <p:spPr>
          <a:xfrm>
            <a:off x="4100858" y="3226153"/>
            <a:ext cx="682340" cy="9601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Arrow Connector 394"/>
          <p:cNvCxnSpPr>
            <a:stCxn id="315" idx="4"/>
            <a:endCxn id="166" idx="0"/>
          </p:cNvCxnSpPr>
          <p:nvPr/>
        </p:nvCxnSpPr>
        <p:spPr>
          <a:xfrm>
            <a:off x="4100858" y="3226153"/>
            <a:ext cx="56974" cy="9601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TextBox 406"/>
          <p:cNvSpPr txBox="1"/>
          <p:nvPr/>
        </p:nvSpPr>
        <p:spPr>
          <a:xfrm>
            <a:off x="1083576" y="5275087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 = 100% L = 50%</a:t>
            </a:r>
            <a:endParaRPr lang="en-US" dirty="0"/>
          </a:p>
        </p:txBody>
      </p:sp>
      <p:sp>
        <p:nvSpPr>
          <p:cNvPr id="408" name="TextBox 407"/>
          <p:cNvSpPr txBox="1"/>
          <p:nvPr/>
        </p:nvSpPr>
        <p:spPr>
          <a:xfrm>
            <a:off x="3864516" y="5275087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 = 66% L = 100%</a:t>
            </a:r>
            <a:endParaRPr lang="en-US" dirty="0"/>
          </a:p>
        </p:txBody>
      </p:sp>
      <p:cxnSp>
        <p:nvCxnSpPr>
          <p:cNvPr id="409" name="Straight Arrow Connector 408"/>
          <p:cNvCxnSpPr>
            <a:stCxn id="323" idx="4"/>
            <a:endCxn id="226" idx="0"/>
          </p:cNvCxnSpPr>
          <p:nvPr/>
        </p:nvCxnSpPr>
        <p:spPr>
          <a:xfrm flipH="1">
            <a:off x="6782129" y="3233070"/>
            <a:ext cx="1260528" cy="9532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Arrow Connector 411"/>
          <p:cNvCxnSpPr>
            <a:stCxn id="323" idx="5"/>
            <a:endCxn id="86" idx="0"/>
          </p:cNvCxnSpPr>
          <p:nvPr/>
        </p:nvCxnSpPr>
        <p:spPr>
          <a:xfrm>
            <a:off x="8144846" y="3190742"/>
            <a:ext cx="1136806" cy="9955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Arrow Connector 414"/>
          <p:cNvCxnSpPr>
            <a:stCxn id="323" idx="5"/>
            <a:endCxn id="106" idx="0"/>
          </p:cNvCxnSpPr>
          <p:nvPr/>
        </p:nvCxnSpPr>
        <p:spPr>
          <a:xfrm>
            <a:off x="8144846" y="3190742"/>
            <a:ext cx="1762172" cy="9955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Arrow Connector 417"/>
          <p:cNvCxnSpPr>
            <a:stCxn id="325" idx="4"/>
            <a:endCxn id="226" idx="0"/>
          </p:cNvCxnSpPr>
          <p:nvPr/>
        </p:nvCxnSpPr>
        <p:spPr>
          <a:xfrm flipH="1">
            <a:off x="6782129" y="3233070"/>
            <a:ext cx="2207489" cy="9532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Arrow Connector 420"/>
          <p:cNvCxnSpPr>
            <a:stCxn id="325" idx="4"/>
            <a:endCxn id="246" idx="0"/>
          </p:cNvCxnSpPr>
          <p:nvPr/>
        </p:nvCxnSpPr>
        <p:spPr>
          <a:xfrm flipH="1">
            <a:off x="7407495" y="3233070"/>
            <a:ext cx="1582123" cy="9532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Arrow Connector 423"/>
          <p:cNvCxnSpPr>
            <a:stCxn id="325" idx="4"/>
            <a:endCxn id="266" idx="0"/>
          </p:cNvCxnSpPr>
          <p:nvPr/>
        </p:nvCxnSpPr>
        <p:spPr>
          <a:xfrm flipH="1">
            <a:off x="8032860" y="3233070"/>
            <a:ext cx="956758" cy="9532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TextBox 427"/>
          <p:cNvSpPr txBox="1"/>
          <p:nvPr/>
        </p:nvSpPr>
        <p:spPr>
          <a:xfrm>
            <a:off x="6481577" y="5275087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 = 33% Q = 100%</a:t>
            </a:r>
            <a:endParaRPr lang="en-US" dirty="0"/>
          </a:p>
        </p:txBody>
      </p:sp>
      <p:sp>
        <p:nvSpPr>
          <p:cNvPr id="429" name="TextBox 428"/>
          <p:cNvSpPr txBox="1"/>
          <p:nvPr/>
        </p:nvSpPr>
        <p:spPr>
          <a:xfrm>
            <a:off x="9342593" y="5275087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 = 50% Q = 0%</a:t>
            </a:r>
            <a:endParaRPr lang="en-US" dirty="0"/>
          </a:p>
        </p:txBody>
      </p:sp>
      <p:cxnSp>
        <p:nvCxnSpPr>
          <p:cNvPr id="349" name="Straight Connector 348"/>
          <p:cNvCxnSpPr/>
          <p:nvPr/>
        </p:nvCxnSpPr>
        <p:spPr>
          <a:xfrm flipH="1">
            <a:off x="6096000" y="488021"/>
            <a:ext cx="1" cy="537824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TextBox 377"/>
          <p:cNvSpPr txBox="1"/>
          <p:nvPr/>
        </p:nvSpPr>
        <p:spPr>
          <a:xfrm>
            <a:off x="4982639" y="40359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Dialect 1</a:t>
            </a:r>
            <a:endParaRPr lang="en-US" dirty="0"/>
          </a:p>
        </p:txBody>
      </p:sp>
      <p:sp>
        <p:nvSpPr>
          <p:cNvPr id="379" name="TextBox 378"/>
          <p:cNvSpPr txBox="1"/>
          <p:nvPr/>
        </p:nvSpPr>
        <p:spPr>
          <a:xfrm>
            <a:off x="6223499" y="40359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Dialect 2</a:t>
            </a:r>
            <a:endParaRPr lang="en-US" dirty="0"/>
          </a:p>
        </p:txBody>
      </p:sp>
      <p:sp>
        <p:nvSpPr>
          <p:cNvPr id="384" name="TextBox 383"/>
          <p:cNvSpPr txBox="1"/>
          <p:nvPr/>
        </p:nvSpPr>
        <p:spPr>
          <a:xfrm>
            <a:off x="5059157" y="819431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L2</a:t>
            </a:r>
            <a:endParaRPr lang="en-US" sz="1400" i="1" dirty="0"/>
          </a:p>
        </p:txBody>
      </p:sp>
      <p:sp>
        <p:nvSpPr>
          <p:cNvPr id="385" name="TextBox 384"/>
          <p:cNvSpPr txBox="1"/>
          <p:nvPr/>
        </p:nvSpPr>
        <p:spPr>
          <a:xfrm>
            <a:off x="1966487" y="819431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L1</a:t>
            </a:r>
            <a:endParaRPr lang="en-US" sz="1400" i="1" dirty="0"/>
          </a:p>
        </p:txBody>
      </p:sp>
      <p:sp>
        <p:nvSpPr>
          <p:cNvPr id="387" name="TextBox 386"/>
          <p:cNvSpPr txBox="1"/>
          <p:nvPr/>
        </p:nvSpPr>
        <p:spPr>
          <a:xfrm>
            <a:off x="996918" y="5563403"/>
            <a:ext cx="201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Groups: 0 1 and 0 0</a:t>
            </a:r>
            <a:endParaRPr lang="en-US" dirty="0"/>
          </a:p>
        </p:txBody>
      </p:sp>
      <p:sp>
        <p:nvSpPr>
          <p:cNvPr id="388" name="TextBox 387"/>
          <p:cNvSpPr txBox="1"/>
          <p:nvPr/>
        </p:nvSpPr>
        <p:spPr>
          <a:xfrm>
            <a:off x="3752220" y="5551046"/>
            <a:ext cx="201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Groups: 0 0 and 1 0</a:t>
            </a:r>
            <a:endParaRPr lang="en-US" dirty="0"/>
          </a:p>
        </p:txBody>
      </p:sp>
      <p:sp>
        <p:nvSpPr>
          <p:cNvPr id="367" name="TextBox 366"/>
          <p:cNvSpPr txBox="1"/>
          <p:nvPr/>
        </p:nvSpPr>
        <p:spPr>
          <a:xfrm>
            <a:off x="6427780" y="5539795"/>
            <a:ext cx="201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Groups: 0 </a:t>
            </a:r>
            <a:r>
              <a:rPr lang="en-US" dirty="0" smtClean="0"/>
              <a:t>0 </a:t>
            </a:r>
            <a:r>
              <a:rPr lang="en-US" dirty="0" smtClean="0"/>
              <a:t>and </a:t>
            </a:r>
            <a:r>
              <a:rPr lang="en-US" dirty="0" smtClean="0"/>
              <a:t>1 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8" name="TextBox 367"/>
          <p:cNvSpPr txBox="1"/>
          <p:nvPr/>
        </p:nvSpPr>
        <p:spPr>
          <a:xfrm>
            <a:off x="9171777" y="5539795"/>
            <a:ext cx="201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Groups: 0 </a:t>
            </a:r>
            <a:r>
              <a:rPr lang="en-US" dirty="0" smtClean="0"/>
              <a:t>1 </a:t>
            </a:r>
            <a:r>
              <a:rPr lang="en-US" dirty="0" smtClean="0"/>
              <a:t>and 1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0" name="TextBox 369"/>
          <p:cNvSpPr txBox="1"/>
          <p:nvPr/>
        </p:nvSpPr>
        <p:spPr>
          <a:xfrm>
            <a:off x="1008460" y="5845726"/>
            <a:ext cx="1987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Missing Elements</a:t>
            </a:r>
            <a:endParaRPr lang="en-US" dirty="0"/>
          </a:p>
        </p:txBody>
      </p:sp>
      <p:sp>
        <p:nvSpPr>
          <p:cNvPr id="371" name="TextBox 370"/>
          <p:cNvSpPr txBox="1"/>
          <p:nvPr/>
        </p:nvSpPr>
        <p:spPr>
          <a:xfrm>
            <a:off x="3834284" y="5845726"/>
            <a:ext cx="1897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Missing Element</a:t>
            </a:r>
            <a:endParaRPr lang="en-US" dirty="0"/>
          </a:p>
        </p:txBody>
      </p:sp>
      <p:sp>
        <p:nvSpPr>
          <p:cNvPr id="373" name="TextBox 372"/>
          <p:cNvSpPr txBox="1"/>
          <p:nvPr/>
        </p:nvSpPr>
        <p:spPr>
          <a:xfrm>
            <a:off x="6439322" y="5845726"/>
            <a:ext cx="1987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Missing Elements</a:t>
            </a:r>
            <a:endParaRPr lang="en-US" dirty="0"/>
          </a:p>
        </p:txBody>
      </p:sp>
      <p:sp>
        <p:nvSpPr>
          <p:cNvPr id="374" name="TextBox 373"/>
          <p:cNvSpPr txBox="1"/>
          <p:nvPr/>
        </p:nvSpPr>
        <p:spPr>
          <a:xfrm>
            <a:off x="9183319" y="5845726"/>
            <a:ext cx="1987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 Missing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184</Words>
  <Application>Microsoft Macintosh PowerPoint</Application>
  <PresentationFormat>Widescreen</PresentationFormat>
  <Paragraphs>72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Ted Habermann</dc:creator>
  <cp:lastModifiedBy>Ted Habermann</cp:lastModifiedBy>
  <cp:revision>18</cp:revision>
  <dcterms:created xsi:type="dcterms:W3CDTF">2017-04-03T21:33:17Z</dcterms:created>
  <dcterms:modified xsi:type="dcterms:W3CDTF">2017-04-06T16:52:59Z</dcterms:modified>
</cp:coreProperties>
</file>