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72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cgordon:data:bedi:collections:result:QuickE.CSDGM.DataOne.digtinfo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200" b="0"/>
            </a:pPr>
            <a:r>
              <a:rPr lang="en-US" sz="3200" b="0" dirty="0"/>
              <a:t>All </a:t>
            </a:r>
            <a:r>
              <a:rPr lang="en-US" sz="3200" b="0" dirty="0" smtClean="0"/>
              <a:t>Collections</a:t>
            </a:r>
            <a:endParaRPr lang="en-US" sz="3200" b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Information'!$K$36</c:f>
              <c:strCache>
                <c:ptCount val="1"/>
                <c:pt idx="0">
                  <c:v>All Nodes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Information'!$K$37:$K$43</c:f>
              <c:numCache>
                <c:formatCode>General</c:formatCode>
                <c:ptCount val="7"/>
                <c:pt idx="0">
                  <c:v>0.54</c:v>
                </c:pt>
                <c:pt idx="1">
                  <c:v>0.02</c:v>
                </c:pt>
                <c:pt idx="2">
                  <c:v>0.0</c:v>
                </c:pt>
                <c:pt idx="3">
                  <c:v>0.04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510168"/>
        <c:axId val="-2144507128"/>
      </c:barChart>
      <c:catAx>
        <c:axId val="-2144510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4507128"/>
        <c:crosses val="autoZero"/>
        <c:auto val="1"/>
        <c:lblAlgn val="ctr"/>
        <c:lblOffset val="100"/>
        <c:noMultiLvlLbl val="0"/>
      </c:catAx>
      <c:valAx>
        <c:axId val="-2144507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10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Information'!$E$36</c:f>
              <c:strCache>
                <c:ptCount val="1"/>
                <c:pt idx="0">
                  <c:v>CDL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Information'!$E$37:$E$43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465688"/>
        <c:axId val="-2144462648"/>
      </c:barChart>
      <c:catAx>
        <c:axId val="-2144465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4462648"/>
        <c:crosses val="autoZero"/>
        <c:auto val="1"/>
        <c:lblAlgn val="ctr"/>
        <c:lblOffset val="100"/>
        <c:noMultiLvlLbl val="0"/>
      </c:catAx>
      <c:valAx>
        <c:axId val="-2144462648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656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Information'!$F$36</c:f>
              <c:strCache>
                <c:ptCount val="1"/>
                <c:pt idx="0">
                  <c:v>EDACGSTORE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Information'!$F$37:$F$43</c:f>
              <c:numCache>
                <c:formatCode>General</c:formatCode>
                <c:ptCount val="7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438408"/>
        <c:axId val="-2144435368"/>
      </c:barChart>
      <c:catAx>
        <c:axId val="-2144438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4435368"/>
        <c:crosses val="autoZero"/>
        <c:auto val="1"/>
        <c:lblAlgn val="ctr"/>
        <c:lblOffset val="100"/>
        <c:noMultiLvlLbl val="0"/>
      </c:catAx>
      <c:valAx>
        <c:axId val="-2144435368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38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Information'!$G$36</c:f>
              <c:strCache>
                <c:ptCount val="1"/>
                <c:pt idx="0">
                  <c:v>NMEPSCOR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Information'!$G$37:$G$43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405608"/>
        <c:axId val="-2144402568"/>
      </c:barChart>
      <c:catAx>
        <c:axId val="-2144405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4402568"/>
        <c:crosses val="autoZero"/>
        <c:auto val="1"/>
        <c:lblAlgn val="ctr"/>
        <c:lblOffset val="100"/>
        <c:noMultiLvlLbl val="0"/>
      </c:catAx>
      <c:valAx>
        <c:axId val="-2144402568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05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Information'!$H$36</c:f>
              <c:strCache>
                <c:ptCount val="1"/>
                <c:pt idx="0">
                  <c:v>ORNLDAAC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Information'!$H$37:$H$43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0109656"/>
        <c:axId val="2090111704"/>
      </c:barChart>
      <c:catAx>
        <c:axId val="2090109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en-US"/>
          </a:p>
        </c:txPr>
        <c:crossAx val="2090111704"/>
        <c:crosses val="autoZero"/>
        <c:auto val="1"/>
        <c:lblAlgn val="ctr"/>
        <c:lblOffset val="100"/>
        <c:noMultiLvlLbl val="0"/>
      </c:catAx>
      <c:valAx>
        <c:axId val="2090111704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10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Information'!$I$36</c:f>
              <c:strCache>
                <c:ptCount val="1"/>
                <c:pt idx="0">
                  <c:v>SEAD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Information'!$I$37:$I$43</c:f>
              <c:numCache>
                <c:formatCode>General</c:formatCode>
                <c:ptCount val="7"/>
                <c:pt idx="0">
                  <c:v>0.08</c:v>
                </c:pt>
                <c:pt idx="1">
                  <c:v>0.08</c:v>
                </c:pt>
                <c:pt idx="2">
                  <c:v>0.08</c:v>
                </c:pt>
                <c:pt idx="3">
                  <c:v>0.08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017256"/>
        <c:axId val="-2147014216"/>
      </c:barChart>
      <c:catAx>
        <c:axId val="-2147017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7014216"/>
        <c:crosses val="autoZero"/>
        <c:auto val="1"/>
        <c:lblAlgn val="ctr"/>
        <c:lblOffset val="100"/>
        <c:noMultiLvlLbl val="0"/>
      </c:catAx>
      <c:valAx>
        <c:axId val="-2147014216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017256"/>
        <c:crosses val="autoZero"/>
        <c:crossBetween val="between"/>
        <c:minorUnit val="0.02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'Digital Transfer Information'!$J$36</c:f>
              <c:strCache>
                <c:ptCount val="1"/>
                <c:pt idx="0">
                  <c:v>USGSCSAS</c:v>
                </c:pt>
              </c:strCache>
            </c:strRef>
          </c:tx>
          <c:invertIfNegative val="0"/>
          <c:cat>
            <c:strRef>
              <c:f>'Digital Transfer Information'!$D$37:$D$43</c:f>
              <c:strCache>
                <c:ptCount val="7"/>
                <c:pt idx="0">
                  <c:v>formname</c:v>
                </c:pt>
                <c:pt idx="1">
                  <c:v>transize</c:v>
                </c:pt>
                <c:pt idx="2">
                  <c:v>filedec</c:v>
                </c:pt>
                <c:pt idx="3">
                  <c:v>formcont</c:v>
                </c:pt>
                <c:pt idx="4">
                  <c:v>formvern</c:v>
                </c:pt>
                <c:pt idx="5">
                  <c:v>formverd</c:v>
                </c:pt>
                <c:pt idx="6">
                  <c:v>formspec</c:v>
                </c:pt>
              </c:strCache>
            </c:strRef>
          </c:cat>
          <c:val>
            <c:numRef>
              <c:f>'Digital Transfer Information'!$J$37:$J$43</c:f>
              <c:numCache>
                <c:formatCode>General</c:formatCode>
                <c:ptCount val="7"/>
                <c:pt idx="0">
                  <c:v>1.19</c:v>
                </c:pt>
                <c:pt idx="1">
                  <c:v>0.06</c:v>
                </c:pt>
                <c:pt idx="2">
                  <c:v>0.0</c:v>
                </c:pt>
                <c:pt idx="3">
                  <c:v>0.17</c:v>
                </c:pt>
                <c:pt idx="4">
                  <c:v>0.02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6985032"/>
        <c:axId val="-2146981992"/>
      </c:barChart>
      <c:catAx>
        <c:axId val="-2146985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6981992"/>
        <c:crosses val="autoZero"/>
        <c:auto val="1"/>
        <c:lblAlgn val="ctr"/>
        <c:lblOffset val="100"/>
        <c:noMultiLvlLbl val="0"/>
      </c:catAx>
      <c:valAx>
        <c:axId val="-2146981992"/>
        <c:scaling>
          <c:orientation val="minMax"/>
          <c:max val="1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985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D292-0E64-E44C-9676-CE6E5393C34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9D73E-D1D2-BD45-812C-6A7D862F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AD74-6BA8-B445-AE06-80BCF82CABAE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6342-6DDD-FD42-92EB-509F80EF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smtClean="0"/>
              <a:t>Digital Transfer </a:t>
            </a:r>
            <a:r>
              <a:rPr lang="en-US" b="0" cap="none" dirty="0" err="1" smtClean="0"/>
              <a:t>QuickE</a:t>
            </a:r>
            <a:r>
              <a:rPr lang="en-US" b="0" cap="none" dirty="0" smtClean="0"/>
              <a:t> (CSDGM Collections)</a:t>
            </a:r>
            <a:endParaRPr lang="en-US" b="0" cap="none" dirty="0"/>
          </a:p>
        </p:txBody>
      </p:sp>
    </p:spTree>
    <p:extLst>
      <p:ext uri="{BB962C8B-B14F-4D97-AF65-F5344CB8AC3E}">
        <p14:creationId xmlns:p14="http://schemas.microsoft.com/office/powerpoint/2010/main" val="356527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8636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19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63667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21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42586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57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28589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3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23326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17405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93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55985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347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15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Transfer QuickE (CSDGM Collections)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CSDGM Content in DataOne</dc:title>
  <dc:creator>Sean Gordon</dc:creator>
  <cp:lastModifiedBy>Sean Gordon</cp:lastModifiedBy>
  <cp:revision>21</cp:revision>
  <dcterms:created xsi:type="dcterms:W3CDTF">2015-08-10T16:10:25Z</dcterms:created>
  <dcterms:modified xsi:type="dcterms:W3CDTF">2015-08-25T21:28:56Z</dcterms:modified>
</cp:coreProperties>
</file>