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221"/>
    <p:restoredTop sz="94706"/>
  </p:normalViewPr>
  <p:slideViewPr>
    <p:cSldViewPr snapToGrid="0" snapToObjects="1">
      <p:cViewPr varScale="1">
        <p:scale>
          <a:sx n="168" d="100"/>
          <a:sy n="168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7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7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769A-5091-244F-95AF-8F330DC3E30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A17D-5DB8-0E4E-8B05-C53DF813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51" y="105035"/>
            <a:ext cx="10367359" cy="658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9580" y="4798878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Dryad</a:t>
            </a:r>
            <a:endParaRPr lang="en-US" sz="1400" b="1" i="1" dirty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3850" y="585537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Sanparks</a:t>
            </a:r>
            <a:endParaRPr lang="en-US" sz="1400" b="1" i="1" dirty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7568" y="478627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TDAR</a:t>
            </a:r>
            <a:endParaRPr lang="en-US" sz="1400" b="1" i="1" dirty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507" y="85252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GOA</a:t>
            </a:r>
            <a:endParaRPr lang="en-US" sz="1400" b="1" i="1" dirty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93179" y="181734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PISCO</a:t>
            </a:r>
            <a:endParaRPr lang="en-US" sz="1400" b="1" i="1" dirty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18728" y="329665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KNB</a:t>
            </a:r>
            <a:endParaRPr lang="en-US" sz="1400" b="1" i="1" dirty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94728" y="437107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LTER</a:t>
            </a:r>
            <a:endParaRPr lang="en-US" sz="1400" b="1" i="1" dirty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1728" y="220699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TFRI</a:t>
            </a:r>
            <a:endParaRPr lang="en-US" sz="1400" b="1" i="1" dirty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Handwriting - Dakota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Habermann</dc:creator>
  <cp:lastModifiedBy>Ted Habermann</cp:lastModifiedBy>
  <cp:revision>2</cp:revision>
  <dcterms:created xsi:type="dcterms:W3CDTF">2017-11-05T22:49:41Z</dcterms:created>
  <dcterms:modified xsi:type="dcterms:W3CDTF">2017-11-07T15:19:33Z</dcterms:modified>
</cp:coreProperties>
</file>