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0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5E7FF1-600C-7548-9500-92332669919A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Data analysis </a:t>
            </a:r>
            <a:r>
              <a:rPr lang="en-US" smtClean="0"/>
              <a:t>in Python/R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OSS Summer </a:t>
            </a:r>
            <a:r>
              <a:rPr lang="en-US" dirty="0" err="1" smtClean="0"/>
              <a:t>Institue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Jefferson Heard &lt;</a:t>
            </a:r>
            <a:r>
              <a:rPr lang="en-US" dirty="0" err="1" smtClean="0"/>
              <a:t>jeff@renci.org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What’s in a good setup.</a:t>
            </a:r>
          </a:p>
          <a:p>
            <a:r>
              <a:rPr lang="en-US" dirty="0" smtClean="0"/>
              <a:t>What problems are a good fit for Python.</a:t>
            </a:r>
          </a:p>
          <a:p>
            <a:r>
              <a:rPr lang="en-US" dirty="0" smtClean="0"/>
              <a:t>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used and supported language in GIS</a:t>
            </a:r>
          </a:p>
          <a:p>
            <a:r>
              <a:rPr lang="en-US" dirty="0" smtClean="0"/>
              <a:t>Also primary language of ArcGIS</a:t>
            </a:r>
          </a:p>
          <a:p>
            <a:r>
              <a:rPr lang="en-US" dirty="0" smtClean="0"/>
              <a:t>Use R routines and programs through </a:t>
            </a:r>
            <a:r>
              <a:rPr lang="en-US" dirty="0" err="1" smtClean="0"/>
              <a:t>rpy</a:t>
            </a:r>
            <a:endParaRPr lang="en-US" dirty="0" smtClean="0"/>
          </a:p>
          <a:p>
            <a:r>
              <a:rPr lang="en-US" dirty="0" smtClean="0"/>
              <a:t>More support for computational geometry</a:t>
            </a:r>
          </a:p>
          <a:p>
            <a:r>
              <a:rPr lang="en-US" dirty="0" smtClean="0"/>
              <a:t>Many C-optimized routines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2248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GIS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Python 2.7.*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Numpy</a:t>
            </a:r>
            <a:r>
              <a:rPr lang="en-US" b="1" dirty="0" smtClean="0"/>
              <a:t>, </a:t>
            </a:r>
            <a:r>
              <a:rPr lang="en-US" b="1" dirty="0" err="1" smtClean="0"/>
              <a:t>Scipy</a:t>
            </a:r>
            <a:r>
              <a:rPr lang="en-US" dirty="0" smtClean="0"/>
              <a:t> - numerical analysis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 – Better routines for tabular data</a:t>
            </a:r>
          </a:p>
          <a:p>
            <a:r>
              <a:rPr lang="en-US" b="1" dirty="0" smtClean="0"/>
              <a:t>Shapely</a:t>
            </a:r>
            <a:r>
              <a:rPr lang="en-US" dirty="0" smtClean="0"/>
              <a:t> – Computational geometry</a:t>
            </a:r>
          </a:p>
          <a:p>
            <a:r>
              <a:rPr lang="en-US" b="1" dirty="0" smtClean="0"/>
              <a:t>OGR/GDAL</a:t>
            </a:r>
            <a:r>
              <a:rPr lang="en-US" dirty="0" smtClean="0"/>
              <a:t> – Python interfaces into the C library</a:t>
            </a:r>
          </a:p>
          <a:p>
            <a:r>
              <a:rPr lang="en-US" b="1" dirty="0" err="1" smtClean="0"/>
              <a:t>PySAL</a:t>
            </a:r>
            <a:r>
              <a:rPr lang="en-US" dirty="0" smtClean="0"/>
              <a:t> – Spatial analysis routines (ASU)</a:t>
            </a:r>
          </a:p>
          <a:p>
            <a:r>
              <a:rPr lang="en-US" b="1" dirty="0" smtClean="0"/>
              <a:t>Fiona</a:t>
            </a:r>
            <a:r>
              <a:rPr lang="en-US" dirty="0" smtClean="0"/>
              <a:t> – High level interface to OGR</a:t>
            </a:r>
          </a:p>
          <a:p>
            <a:r>
              <a:rPr lang="en-US" b="1" dirty="0" smtClean="0"/>
              <a:t>Pillow</a:t>
            </a:r>
            <a:r>
              <a:rPr lang="en-US" dirty="0" smtClean="0"/>
              <a:t> – Image manipulation and enhancement</a:t>
            </a:r>
          </a:p>
          <a:p>
            <a:r>
              <a:rPr lang="en-US" b="1" dirty="0" err="1" smtClean="0"/>
              <a:t>Spatialite</a:t>
            </a:r>
            <a:r>
              <a:rPr lang="en-US" b="1" dirty="0" smtClean="0"/>
              <a:t> or </a:t>
            </a:r>
            <a:r>
              <a:rPr lang="en-US" b="1" dirty="0" err="1" smtClean="0"/>
              <a:t>PostGIS</a:t>
            </a:r>
            <a:r>
              <a:rPr lang="en-US" dirty="0" smtClean="0"/>
              <a:t> – Database with GIS functions </a:t>
            </a:r>
          </a:p>
          <a:p>
            <a:r>
              <a:rPr lang="en-US" b="1" dirty="0" err="1" smtClean="0"/>
              <a:t>IPython</a:t>
            </a:r>
            <a:r>
              <a:rPr lang="en-US" dirty="0" smtClean="0"/>
              <a:t> – </a:t>
            </a:r>
            <a:r>
              <a:rPr lang="en-US" dirty="0" err="1" smtClean="0"/>
              <a:t>Matlab</a:t>
            </a:r>
            <a:r>
              <a:rPr lang="en-US" dirty="0" smtClean="0"/>
              <a:t> like interface for Python /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that fit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 processing (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Complex spatial aggregations</a:t>
            </a:r>
          </a:p>
          <a:p>
            <a:r>
              <a:rPr lang="en-US" dirty="0" smtClean="0"/>
              <a:t>Mixing spatial and tabular analysis</a:t>
            </a:r>
          </a:p>
          <a:p>
            <a:r>
              <a:rPr lang="en-US" dirty="0" smtClean="0"/>
              <a:t>Working with complex data structures </a:t>
            </a:r>
          </a:p>
          <a:p>
            <a:r>
              <a:rPr lang="en-US" dirty="0" smtClean="0"/>
              <a:t>Processing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like interface in browser</a:t>
            </a:r>
          </a:p>
          <a:p>
            <a:r>
              <a:rPr lang="en-US" dirty="0" smtClean="0"/>
              <a:t>Handle basic graphing and visualization</a:t>
            </a:r>
          </a:p>
          <a:p>
            <a:r>
              <a:rPr lang="en-US" dirty="0" smtClean="0"/>
              <a:t>Tabular view of data</a:t>
            </a:r>
          </a:p>
          <a:p>
            <a:r>
              <a:rPr lang="en-US" dirty="0" smtClean="0"/>
              <a:t>Intersperse explanation with code and format for the web. </a:t>
            </a:r>
            <a:endParaRPr lang="en-US" dirty="0"/>
          </a:p>
          <a:p>
            <a:pPr lvl="1"/>
            <a:r>
              <a:rPr lang="en-US" dirty="0" smtClean="0"/>
              <a:t>This is called “Literate Programming”</a:t>
            </a:r>
          </a:p>
          <a:p>
            <a:r>
              <a:rPr lang="en-US" i="1" dirty="0" smtClean="0"/>
              <a:t>(Tour of the </a:t>
            </a:r>
            <a:r>
              <a:rPr lang="en-US" i="1" dirty="0" err="1" smtClean="0"/>
              <a:t>IPython</a:t>
            </a:r>
            <a:r>
              <a:rPr lang="en-US" i="1" dirty="0" smtClean="0"/>
              <a:t> Notebook interface)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503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 smtClean="0"/>
              <a:t>(DO NOT DISPLAY)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IPython</a:t>
            </a:r>
            <a:r>
              <a:rPr lang="en-US" dirty="0" smtClean="0"/>
              <a:t> </a:t>
            </a:r>
            <a:r>
              <a:rPr lang="en-US" dirty="0" smtClean="0"/>
              <a:t>notebooks with</a:t>
            </a:r>
          </a:p>
          <a:p>
            <a:pPr lvl="1"/>
            <a:r>
              <a:rPr lang="en-US" dirty="0" smtClean="0"/>
              <a:t>Open a point dataset for whole US</a:t>
            </a:r>
          </a:p>
          <a:p>
            <a:pPr lvl="1"/>
            <a:r>
              <a:rPr lang="en-US" dirty="0" smtClean="0"/>
              <a:t>Open a river dataset or road dataset</a:t>
            </a:r>
          </a:p>
          <a:p>
            <a:pPr lvl="1"/>
            <a:r>
              <a:rPr lang="en-US" dirty="0" smtClean="0"/>
              <a:t>Create a buffer from the coarse geometry</a:t>
            </a:r>
          </a:p>
          <a:p>
            <a:pPr lvl="1"/>
            <a:r>
              <a:rPr lang="en-US" dirty="0" smtClean="0"/>
              <a:t>Aggregate points by the coarser geometry and perform basic statistics</a:t>
            </a:r>
          </a:p>
          <a:p>
            <a:pPr lvl="1"/>
            <a:r>
              <a:rPr lang="en-US" dirty="0" smtClean="0"/>
              <a:t>Show statistics in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Write out new spatially aggregated file using the coarse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2966</TotalTime>
  <Words>268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Spatial Data analysis in Python/R</vt:lpstr>
      <vt:lpstr>Outline</vt:lpstr>
      <vt:lpstr>Why Python?</vt:lpstr>
      <vt:lpstr>A good GIS setup</vt:lpstr>
      <vt:lpstr>Problems that fit Python</vt:lpstr>
      <vt:lpstr>IPython Notebook</vt:lpstr>
      <vt:lpstr>Examples (DO NOT DISPLAY)</vt:lpstr>
    </vt:vector>
  </TitlesOfParts>
  <Company>RENCI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analysis in Python/R</dc:title>
  <dc:creator>Jeff Heard</dc:creator>
  <cp:lastModifiedBy>Jeff Heard</cp:lastModifiedBy>
  <cp:revision>7</cp:revision>
  <dcterms:created xsi:type="dcterms:W3CDTF">2014-07-16T18:11:40Z</dcterms:created>
  <dcterms:modified xsi:type="dcterms:W3CDTF">2014-07-22T13:55:46Z</dcterms:modified>
</cp:coreProperties>
</file>