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64" r:id="rId8"/>
    <p:sldId id="269" r:id="rId9"/>
    <p:sldId id="270" r:id="rId10"/>
    <p:sldId id="259" r:id="rId11"/>
    <p:sldId id="260" r:id="rId12"/>
    <p:sldId id="261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04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7B5D15-3771-F14E-9BE7-9F33F064D20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BC5648-0B6B-7A4C-8453-A74D8D8D4C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 your Map </a:t>
            </a:r>
            <a:r>
              <a:rPr lang="en-US" smtClean="0"/>
              <a:t>to the Web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OSS Summer Institute 2014</a:t>
            </a:r>
          </a:p>
          <a:p>
            <a:r>
              <a:rPr lang="en-US" dirty="0" smtClean="0"/>
              <a:t>Jefferson Heard &lt;</a:t>
            </a:r>
            <a:r>
              <a:rPr lang="en-US" dirty="0" err="1" smtClean="0"/>
              <a:t>jeff@renci.org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1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WMS – Web Mapping Service</a:t>
            </a:r>
          </a:p>
          <a:p>
            <a:r>
              <a:rPr lang="en-US" dirty="0" smtClean="0"/>
              <a:t>WFS – Web Feature Service</a:t>
            </a:r>
          </a:p>
          <a:p>
            <a:r>
              <a:rPr lang="en-US" dirty="0" smtClean="0"/>
              <a:t>WCS – Web Coverage Service</a:t>
            </a:r>
          </a:p>
          <a:p>
            <a:r>
              <a:rPr lang="en-US" dirty="0" smtClean="0"/>
              <a:t>WPS – Web Processing Service</a:t>
            </a:r>
          </a:p>
          <a:p>
            <a:r>
              <a:rPr lang="en-US" dirty="0" smtClean="0"/>
              <a:t>SOS – Sensor Observation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TMS – Tiled Map Service</a:t>
            </a:r>
            <a:endParaRPr lang="en-US" dirty="0" smtClean="0"/>
          </a:p>
          <a:p>
            <a:r>
              <a:rPr lang="en-US" dirty="0" smtClean="0"/>
              <a:t>REST – More of a set of guidelines. Create/Read/Update/Delete, usually in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FOSS publishing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OpenGeo</a:t>
            </a:r>
            <a:r>
              <a:rPr lang="en-US" dirty="0" smtClean="0"/>
              <a:t> Suite</a:t>
            </a:r>
          </a:p>
          <a:p>
            <a:pPr lvl="1"/>
            <a:r>
              <a:rPr lang="en-US" dirty="0" smtClean="0"/>
              <a:t>Java-based single solution for WMS/WFS/WCS/WPS with commercial support</a:t>
            </a:r>
          </a:p>
          <a:p>
            <a:r>
              <a:rPr lang="en-US" dirty="0" smtClean="0"/>
              <a:t>RENCI </a:t>
            </a:r>
            <a:r>
              <a:rPr lang="en-US" dirty="0" err="1" smtClean="0"/>
              <a:t>Geoanalytics</a:t>
            </a:r>
            <a:endParaRPr lang="en-US" dirty="0" smtClean="0"/>
          </a:p>
          <a:p>
            <a:pPr lvl="1"/>
            <a:r>
              <a:rPr lang="en-US" dirty="0" smtClean="0"/>
              <a:t>Extensible, Python based framework for publishing data in multiple ways</a:t>
            </a:r>
          </a:p>
          <a:p>
            <a:r>
              <a:rPr lang="en-US" dirty="0" err="1" smtClean="0"/>
              <a:t>MapServer</a:t>
            </a:r>
            <a:endParaRPr lang="en-US" dirty="0" smtClean="0"/>
          </a:p>
          <a:p>
            <a:pPr lvl="1"/>
            <a:r>
              <a:rPr lang="en-US" dirty="0" smtClean="0"/>
              <a:t>C++/CGI based solution.  Supports WMS and </a:t>
            </a:r>
            <a:r>
              <a:rPr lang="en-US" dirty="0" smtClean="0"/>
              <a:t>WFS</a:t>
            </a:r>
          </a:p>
          <a:p>
            <a:r>
              <a:rPr lang="en-US" dirty="0" err="1" smtClean="0"/>
              <a:t>PyWPS</a:t>
            </a:r>
            <a:endParaRPr lang="en-US" dirty="0" smtClean="0"/>
          </a:p>
          <a:p>
            <a:pPr lvl="1"/>
            <a:r>
              <a:rPr lang="en-US" dirty="0" smtClean="0"/>
              <a:t>Python WPS solution.  Supports GRASS operations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668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 based publishing with FOSS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MapBox</a:t>
            </a:r>
            <a:endParaRPr lang="en-US" dirty="0" smtClean="0"/>
          </a:p>
          <a:p>
            <a:pPr lvl="1"/>
            <a:r>
              <a:rPr lang="en-US" dirty="0" smtClean="0"/>
              <a:t>Publish map tiles to the web</a:t>
            </a:r>
          </a:p>
          <a:p>
            <a:pPr lvl="1"/>
            <a:r>
              <a:rPr lang="en-US" dirty="0" smtClean="0"/>
              <a:t>Mainly for vector data</a:t>
            </a:r>
          </a:p>
          <a:p>
            <a:pPr lvl="1"/>
            <a:r>
              <a:rPr lang="en-US" dirty="0" smtClean="0"/>
              <a:t>Compatible with Leaflet / </a:t>
            </a:r>
            <a:r>
              <a:rPr lang="en-US" dirty="0" err="1" smtClean="0"/>
              <a:t>OpenLayers</a:t>
            </a:r>
            <a:endParaRPr lang="en-US" dirty="0" smtClean="0"/>
          </a:p>
          <a:p>
            <a:r>
              <a:rPr lang="en-US" dirty="0" err="1" smtClean="0"/>
              <a:t>TerraHub</a:t>
            </a:r>
            <a:endParaRPr lang="en-US" dirty="0" smtClean="0"/>
          </a:p>
          <a:p>
            <a:pPr lvl="1"/>
            <a:r>
              <a:rPr lang="en-US" dirty="0" smtClean="0"/>
              <a:t>Publish data as web services, including</a:t>
            </a:r>
          </a:p>
          <a:p>
            <a:pPr lvl="2"/>
            <a:r>
              <a:rPr lang="en-US" dirty="0" smtClean="0"/>
              <a:t>WFS, WMS, JSON-based REST</a:t>
            </a:r>
          </a:p>
          <a:p>
            <a:pPr lvl="1"/>
            <a:r>
              <a:rPr lang="en-US" dirty="0" smtClean="0"/>
              <a:t>Vector and raster data</a:t>
            </a:r>
          </a:p>
          <a:p>
            <a:pPr lvl="1"/>
            <a:r>
              <a:rPr lang="en-US" dirty="0" smtClean="0"/>
              <a:t>Compatible with </a:t>
            </a:r>
            <a:r>
              <a:rPr lang="en-US" dirty="0" err="1" smtClean="0"/>
              <a:t>MapBox</a:t>
            </a:r>
            <a:r>
              <a:rPr lang="en-US" dirty="0" smtClean="0"/>
              <a:t> clients + ArcGIS </a:t>
            </a:r>
            <a:r>
              <a:rPr lang="en-US" dirty="0"/>
              <a:t>&amp;</a:t>
            </a:r>
            <a:r>
              <a:rPr lang="en-US" dirty="0" smtClean="0"/>
              <a:t> QGIS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5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Publishing a vector dataset on </a:t>
            </a:r>
            <a:r>
              <a:rPr lang="en-US" dirty="0" err="1" smtClean="0"/>
              <a:t>Geoanalytics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1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Vector publishing</a:t>
            </a:r>
          </a:p>
          <a:p>
            <a:r>
              <a:rPr lang="en-US" dirty="0" smtClean="0"/>
              <a:t>Raster publishing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Publishing computational services</a:t>
            </a:r>
          </a:p>
        </p:txBody>
      </p:sp>
    </p:spTree>
    <p:extLst>
      <p:ext uri="{BB962C8B-B14F-4D97-AF65-F5344CB8AC3E}">
        <p14:creationId xmlns:p14="http://schemas.microsoft.com/office/powerpoint/2010/main" val="180656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 your publishing goal(s)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I need to publish vector data?</a:t>
            </a:r>
          </a:p>
          <a:p>
            <a:r>
              <a:rPr lang="en-US" dirty="0" smtClean="0"/>
              <a:t>Do I need to publish raster data?</a:t>
            </a:r>
          </a:p>
          <a:p>
            <a:r>
              <a:rPr lang="en-US" dirty="0" smtClean="0"/>
              <a:t>Do I need to publish for web maps?</a:t>
            </a:r>
          </a:p>
          <a:p>
            <a:r>
              <a:rPr lang="en-US" dirty="0" smtClean="0"/>
              <a:t>Do my stakeholders need web</a:t>
            </a:r>
            <a:r>
              <a:rPr lang="en-US" dirty="0"/>
              <a:t> </a:t>
            </a:r>
            <a:r>
              <a:rPr lang="en-US" dirty="0" smtClean="0"/>
              <a:t>services?</a:t>
            </a:r>
          </a:p>
          <a:p>
            <a:r>
              <a:rPr lang="en-US" dirty="0" smtClean="0"/>
              <a:t>Do I need to expose computational services?</a:t>
            </a:r>
          </a:p>
          <a:p>
            <a:r>
              <a:rPr lang="en-US" dirty="0" smtClean="0"/>
              <a:t>Does my data change often?</a:t>
            </a:r>
          </a:p>
          <a:p>
            <a:r>
              <a:rPr lang="en-US" dirty="0" smtClean="0"/>
              <a:t>What are the privacy concerns for my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5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need to publish vector data for web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WMS for rendered web maps</a:t>
            </a:r>
          </a:p>
          <a:p>
            <a:pPr lvl="1"/>
            <a:r>
              <a:rPr lang="en-US" dirty="0" smtClean="0"/>
              <a:t>Requires a separate “</a:t>
            </a:r>
            <a:r>
              <a:rPr lang="en-US" dirty="0" err="1" smtClean="0"/>
              <a:t>stylesheet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TMS for fast access to tiles made from static data</a:t>
            </a:r>
          </a:p>
          <a:p>
            <a:pPr lvl="1"/>
            <a:r>
              <a:rPr lang="en-US" dirty="0" smtClean="0"/>
              <a:t>Requires a separate “</a:t>
            </a:r>
            <a:r>
              <a:rPr lang="en-US" dirty="0" err="1" smtClean="0"/>
              <a:t>stylesheet</a:t>
            </a:r>
            <a:r>
              <a:rPr lang="en-US" dirty="0" smtClean="0"/>
              <a:t>” as well</a:t>
            </a:r>
          </a:p>
          <a:p>
            <a:pPr lvl="1"/>
            <a:r>
              <a:rPr lang="en-US" dirty="0" smtClean="0"/>
              <a:t>Potentially huge storage requirement</a:t>
            </a:r>
          </a:p>
          <a:p>
            <a:pPr lvl="1"/>
            <a:r>
              <a:rPr lang="en-US" dirty="0" smtClean="0"/>
              <a:t>Most implementations regenerate the whole map for a single data change</a:t>
            </a:r>
          </a:p>
        </p:txBody>
      </p:sp>
    </p:spTree>
    <p:extLst>
      <p:ext uri="{BB962C8B-B14F-4D97-AF65-F5344CB8AC3E}">
        <p14:creationId xmlns:p14="http://schemas.microsoft.com/office/powerpoint/2010/main" val="10672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need to publish vector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WFS for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Unwieldy for humans and JavaScript/AJAX use</a:t>
            </a:r>
          </a:p>
          <a:p>
            <a:pPr lvl="1"/>
            <a:r>
              <a:rPr lang="en-US" dirty="0" smtClean="0"/>
              <a:t>Ultimate flexibility</a:t>
            </a:r>
            <a:endParaRPr lang="en-US" dirty="0"/>
          </a:p>
          <a:p>
            <a:r>
              <a:rPr lang="en-US" dirty="0"/>
              <a:t>REST for “simplified”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Less flexibility</a:t>
            </a:r>
          </a:p>
          <a:p>
            <a:pPr lvl="1"/>
            <a:r>
              <a:rPr lang="en-US" dirty="0" smtClean="0"/>
              <a:t>Easy to use in web applications or in scripts</a:t>
            </a:r>
          </a:p>
          <a:p>
            <a:r>
              <a:rPr lang="en-US" dirty="0" smtClean="0"/>
              <a:t>Or just put </a:t>
            </a:r>
            <a:r>
              <a:rPr lang="en-US" dirty="0" err="1" smtClean="0"/>
              <a:t>Shapefiles</a:t>
            </a:r>
            <a:r>
              <a:rPr lang="en-US" dirty="0" smtClean="0"/>
              <a:t> on the web</a:t>
            </a:r>
          </a:p>
          <a:p>
            <a:pPr lvl="1"/>
            <a:r>
              <a:rPr lang="en-US" dirty="0" smtClean="0"/>
              <a:t>Most common, but poorest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8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data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OpenGeo</a:t>
            </a:r>
            <a:r>
              <a:rPr lang="en-US" dirty="0" smtClean="0"/>
              <a:t> Suite</a:t>
            </a:r>
          </a:p>
          <a:p>
            <a:pPr lvl="1"/>
            <a:r>
              <a:rPr lang="en-US" dirty="0" smtClean="0"/>
              <a:t>Full implementation of WMS / WFS / TMS </a:t>
            </a:r>
          </a:p>
          <a:p>
            <a:pPr lvl="1"/>
            <a:r>
              <a:rPr lang="en-US" dirty="0" smtClean="0"/>
              <a:t>WMS uses SLD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pPr lvl="1"/>
            <a:r>
              <a:rPr lang="en-US" dirty="0" smtClean="0"/>
              <a:t>TMS does not support rapid data changes</a:t>
            </a:r>
          </a:p>
          <a:p>
            <a:r>
              <a:rPr lang="en-US" dirty="0" err="1" smtClean="0"/>
              <a:t>Geoanalytics</a:t>
            </a:r>
            <a:r>
              <a:rPr lang="en-US" dirty="0" smtClean="0"/>
              <a:t> CMS</a:t>
            </a:r>
          </a:p>
          <a:p>
            <a:pPr lvl="1"/>
            <a:r>
              <a:rPr lang="en-US" dirty="0" smtClean="0"/>
              <a:t>Full implementation of WMS / WFS / TMS / REST</a:t>
            </a:r>
          </a:p>
          <a:p>
            <a:pPr lvl="1"/>
            <a:r>
              <a:rPr lang="en-US" dirty="0" smtClean="0"/>
              <a:t>WMS/TMS uses </a:t>
            </a:r>
            <a:r>
              <a:rPr lang="en-US" dirty="0" err="1" smtClean="0"/>
              <a:t>CartoCSS</a:t>
            </a:r>
            <a:r>
              <a:rPr lang="en-US" dirty="0" smtClean="0"/>
              <a:t>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pPr lvl="1"/>
            <a:r>
              <a:rPr lang="en-US" dirty="0" smtClean="0"/>
              <a:t>TMS supports rapid data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Stylesheets</a:t>
            </a:r>
            <a:r>
              <a:rPr lang="en-US" dirty="0" smtClean="0"/>
              <a:t> for mapping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</a:p>
          <a:p>
            <a:r>
              <a:rPr lang="en-US" dirty="0" smtClean="0"/>
              <a:t>Edit and test in </a:t>
            </a:r>
            <a:r>
              <a:rPr lang="en-US" dirty="0" err="1" smtClean="0"/>
              <a:t>TileMill</a:t>
            </a:r>
            <a:endParaRPr lang="en-US" dirty="0" smtClean="0"/>
          </a:p>
          <a:p>
            <a:r>
              <a:rPr lang="en-US" dirty="0" smtClean="0"/>
              <a:t>Works with any </a:t>
            </a:r>
            <a:r>
              <a:rPr lang="en-US" dirty="0" err="1" smtClean="0"/>
              <a:t>Mapnik</a:t>
            </a:r>
            <a:r>
              <a:rPr lang="en-US" dirty="0" smtClean="0"/>
              <a:t> based renderer</a:t>
            </a:r>
          </a:p>
          <a:p>
            <a:r>
              <a:rPr lang="en-US" dirty="0" smtClean="0"/>
              <a:t>Very flexible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XML syntax</a:t>
            </a:r>
          </a:p>
          <a:p>
            <a:r>
              <a:rPr lang="en-US" dirty="0" smtClean="0"/>
              <a:t>Edit and test in </a:t>
            </a:r>
            <a:r>
              <a:rPr lang="en-US" dirty="0" err="1" smtClean="0"/>
              <a:t>OpenGeo</a:t>
            </a:r>
            <a:r>
              <a:rPr lang="en-US" dirty="0" smtClean="0"/>
              <a:t> Suite</a:t>
            </a:r>
          </a:p>
          <a:p>
            <a:r>
              <a:rPr lang="en-US" dirty="0" smtClean="0"/>
              <a:t>OGC Standard</a:t>
            </a:r>
          </a:p>
          <a:p>
            <a:r>
              <a:rPr lang="en-US" dirty="0" smtClean="0"/>
              <a:t>Various implementations may render maps differently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CartoCSS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SLD (Styled </a:t>
            </a:r>
            <a:r>
              <a:rPr lang="en-US" smtClean="0"/>
              <a:t>Layer Descriptors)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4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</a:t>
            </a:r>
            <a:r>
              <a:rPr lang="en-US" dirty="0" err="1" smtClean="0"/>
              <a:t>rasters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solutions also provide raster publishing</a:t>
            </a:r>
          </a:p>
          <a:p>
            <a:r>
              <a:rPr lang="en-US" dirty="0" err="1" smtClean="0"/>
              <a:t>OpenGeo</a:t>
            </a:r>
            <a:r>
              <a:rPr lang="en-US" dirty="0" smtClean="0"/>
              <a:t> suite can style floating point (64-bit) </a:t>
            </a:r>
            <a:r>
              <a:rPr lang="en-US" dirty="0" err="1" smtClean="0"/>
              <a:t>rasters</a:t>
            </a:r>
            <a:endParaRPr lang="en-US" dirty="0" smtClean="0"/>
          </a:p>
          <a:p>
            <a:r>
              <a:rPr lang="en-US" dirty="0" err="1" smtClean="0"/>
              <a:t>Rasters</a:t>
            </a:r>
            <a:r>
              <a:rPr lang="en-US" dirty="0" smtClean="0"/>
              <a:t> that are large can be hard to handle. For this, </a:t>
            </a:r>
            <a:r>
              <a:rPr lang="en-US" dirty="0" err="1" smtClean="0"/>
              <a:t>gdal_retile</a:t>
            </a:r>
            <a:r>
              <a:rPr lang="en-US" dirty="0" smtClean="0"/>
              <a:t> can be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7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need to publish computational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WPS is supported by </a:t>
            </a:r>
            <a:r>
              <a:rPr lang="en-US" dirty="0" err="1" smtClean="0"/>
              <a:t>OpenGeo</a:t>
            </a:r>
            <a:r>
              <a:rPr lang="en-US" dirty="0" smtClean="0"/>
              <a:t> suite</a:t>
            </a:r>
          </a:p>
          <a:p>
            <a:r>
              <a:rPr lang="en-US" dirty="0" smtClean="0"/>
              <a:t>WPS is primarily concerned with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aking data from web sources</a:t>
            </a:r>
          </a:p>
          <a:p>
            <a:pPr lvl="1"/>
            <a:r>
              <a:rPr lang="en-US" dirty="0" smtClean="0"/>
              <a:t>Transforming it</a:t>
            </a:r>
          </a:p>
          <a:p>
            <a:pPr lvl="1"/>
            <a:r>
              <a:rPr lang="en-US" dirty="0" smtClean="0"/>
              <a:t>Returning the resulting dataset or </a:t>
            </a:r>
            <a:r>
              <a:rPr lang="en-US" dirty="0" err="1" smtClean="0"/>
              <a:t>POSTing</a:t>
            </a:r>
            <a:r>
              <a:rPr lang="en-US" dirty="0" smtClean="0"/>
              <a:t> it</a:t>
            </a:r>
          </a:p>
          <a:p>
            <a:r>
              <a:rPr lang="en-US" dirty="0" smtClean="0"/>
              <a:t>WPS handles </a:t>
            </a:r>
            <a:r>
              <a:rPr lang="en-US" dirty="0" err="1" smtClean="0"/>
              <a:t>asynchronicity</a:t>
            </a:r>
            <a:endParaRPr lang="en-US" dirty="0"/>
          </a:p>
          <a:p>
            <a:r>
              <a:rPr lang="en-US" dirty="0" smtClean="0"/>
              <a:t>You still need to be responsible for </a:t>
            </a:r>
            <a:r>
              <a:rPr lang="en-US" dirty="0" err="1" smtClean="0"/>
              <a:t>queueing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0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6027</TotalTime>
  <Words>528</Words>
  <Application>Microsoft Macintosh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Publish your Map to the Web</vt:lpstr>
      <vt:lpstr>Outline</vt:lpstr>
      <vt:lpstr>Decide your publishing goal(s)</vt:lpstr>
      <vt:lpstr>I need to publish vector data for web maps</vt:lpstr>
      <vt:lpstr>I need to publish vector data</vt:lpstr>
      <vt:lpstr>Vector data solutions</vt:lpstr>
      <vt:lpstr>Stylesheets for mapping</vt:lpstr>
      <vt:lpstr>A note about rasters</vt:lpstr>
      <vt:lpstr>I need to publish computational services</vt:lpstr>
      <vt:lpstr>Web Service Standards</vt:lpstr>
      <vt:lpstr>FOSS publishing solutions</vt:lpstr>
      <vt:lpstr>SaaS based publishing with FOSS</vt:lpstr>
      <vt:lpstr>Tutorial</vt:lpstr>
    </vt:vector>
  </TitlesOfParts>
  <Company>RENCI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 your Map to the Web</dc:title>
  <dc:creator>Jeff Heard</dc:creator>
  <cp:lastModifiedBy>Jeff Heard</cp:lastModifiedBy>
  <cp:revision>16</cp:revision>
  <dcterms:created xsi:type="dcterms:W3CDTF">2014-07-16T18:12:26Z</dcterms:created>
  <dcterms:modified xsi:type="dcterms:W3CDTF">2014-07-21T19:52:17Z</dcterms:modified>
</cp:coreProperties>
</file>