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5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15E7FF1-600C-7548-9500-92332669919A}" type="datetimeFigureOut">
              <a:rPr lang="en-US" smtClean="0"/>
              <a:t>7/19/14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7FF1-600C-7548-9500-92332669919A}" type="datetimeFigureOut">
              <a:rPr lang="en-US" smtClean="0"/>
              <a:t>7/19/14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B7DA4-DF0B-654E-9DE4-8E2E8F1BB8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15E7FF1-600C-7548-9500-92332669919A}" type="datetimeFigureOut">
              <a:rPr lang="en-US" smtClean="0"/>
              <a:t>7/19/14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B6B7DA4-DF0B-654E-9DE4-8E2E8F1BB85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7FF1-600C-7548-9500-92332669919A}" type="datetimeFigureOut">
              <a:rPr lang="en-US" smtClean="0"/>
              <a:t>7/19/14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B6B7DA4-DF0B-654E-9DE4-8E2E8F1BB8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7FF1-600C-7548-9500-92332669919A}" type="datetimeFigureOut">
              <a:rPr lang="en-US" smtClean="0"/>
              <a:t>7/19/14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15E7FF1-600C-7548-9500-92332669919A}" type="datetimeFigureOut">
              <a:rPr lang="en-US" smtClean="0"/>
              <a:t>7/19/14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B6B7DA4-DF0B-654E-9DE4-8E2E8F1BB85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15E7FF1-600C-7548-9500-92332669919A}" type="datetimeFigureOut">
              <a:rPr lang="en-US" smtClean="0"/>
              <a:t>7/19/14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B6B7DA4-DF0B-654E-9DE4-8E2E8F1BB85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7FF1-600C-7548-9500-92332669919A}" type="datetimeFigureOut">
              <a:rPr lang="en-US" smtClean="0"/>
              <a:t>7/19/14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B6B7DA4-DF0B-654E-9DE4-8E2E8F1BB8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7FF1-600C-7548-9500-92332669919A}" type="datetimeFigureOut">
              <a:rPr lang="en-US" smtClean="0"/>
              <a:t>7/19/14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6B7DA4-DF0B-654E-9DE4-8E2E8F1BB8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7FF1-600C-7548-9500-92332669919A}" type="datetimeFigureOut">
              <a:rPr lang="en-US" smtClean="0"/>
              <a:t>7/19/14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B6B7DA4-DF0B-654E-9DE4-8E2E8F1BB85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15E7FF1-600C-7548-9500-92332669919A}" type="datetimeFigureOut">
              <a:rPr lang="en-US" smtClean="0"/>
              <a:t>7/19/14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B6B7DA4-DF0B-654E-9DE4-8E2E8F1BB85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15E7FF1-600C-7548-9500-92332669919A}" type="datetimeFigureOut">
              <a:rPr lang="en-US" smtClean="0"/>
              <a:t>7/19/14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B6B7DA4-DF0B-654E-9DE4-8E2E8F1BB85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Spatial Data analysis </a:t>
            </a:r>
            <a:r>
              <a:rPr lang="en-US" smtClean="0"/>
              <a:t>in Python/R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OSS Summer </a:t>
            </a:r>
            <a:r>
              <a:rPr lang="en-US" dirty="0" err="1" smtClean="0"/>
              <a:t>Institue</a:t>
            </a:r>
            <a:r>
              <a:rPr lang="en-US" dirty="0" smtClean="0"/>
              <a:t> 2014</a:t>
            </a:r>
          </a:p>
          <a:p>
            <a:r>
              <a:rPr lang="en-US" dirty="0" smtClean="0"/>
              <a:t>Jefferson Heard &lt;</a:t>
            </a:r>
            <a:r>
              <a:rPr lang="en-US" dirty="0" err="1" smtClean="0"/>
              <a:t>jeff@renci.org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5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Why Python?</a:t>
            </a:r>
          </a:p>
          <a:p>
            <a:r>
              <a:rPr lang="en-US" dirty="0" smtClean="0"/>
              <a:t>What’s in a good setup.</a:t>
            </a:r>
          </a:p>
          <a:p>
            <a:r>
              <a:rPr lang="en-US" dirty="0" smtClean="0"/>
              <a:t>What problems are a good fit for Python.</a:t>
            </a:r>
          </a:p>
          <a:p>
            <a:r>
              <a:rPr lang="en-US" dirty="0" smtClean="0"/>
              <a:t>Examples.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28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Most used and supported language in GIS</a:t>
            </a:r>
          </a:p>
          <a:p>
            <a:r>
              <a:rPr lang="en-US" dirty="0" smtClean="0"/>
              <a:t>Also primary language of ArcGIS</a:t>
            </a:r>
          </a:p>
          <a:p>
            <a:r>
              <a:rPr lang="en-US" dirty="0" smtClean="0"/>
              <a:t>Use R routines and programs through </a:t>
            </a:r>
            <a:r>
              <a:rPr lang="en-US" dirty="0" err="1" smtClean="0"/>
              <a:t>rpy</a:t>
            </a:r>
            <a:endParaRPr lang="en-US" dirty="0" smtClean="0"/>
          </a:p>
          <a:p>
            <a:r>
              <a:rPr lang="en-US" dirty="0" smtClean="0"/>
              <a:t>More support for computational geometry</a:t>
            </a:r>
          </a:p>
          <a:p>
            <a:r>
              <a:rPr lang="en-US" dirty="0" smtClean="0"/>
              <a:t>Many C-optimized routines for performance</a:t>
            </a:r>
          </a:p>
        </p:txBody>
      </p:sp>
    </p:spTree>
    <p:extLst>
      <p:ext uri="{BB962C8B-B14F-4D97-AF65-F5344CB8AC3E}">
        <p14:creationId xmlns:p14="http://schemas.microsoft.com/office/powerpoint/2010/main" val="2224863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good GIS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Python 2.7.*</a:t>
            </a:r>
            <a:r>
              <a:rPr lang="en-US" dirty="0" smtClean="0"/>
              <a:t> </a:t>
            </a:r>
          </a:p>
          <a:p>
            <a:r>
              <a:rPr lang="en-US" b="1" dirty="0" err="1" smtClean="0"/>
              <a:t>Numpy</a:t>
            </a:r>
            <a:r>
              <a:rPr lang="en-US" b="1" dirty="0" smtClean="0"/>
              <a:t>, </a:t>
            </a:r>
            <a:r>
              <a:rPr lang="en-US" b="1" dirty="0" err="1" smtClean="0"/>
              <a:t>Scipy</a:t>
            </a:r>
            <a:r>
              <a:rPr lang="en-US" dirty="0" smtClean="0"/>
              <a:t> - numerical analysis</a:t>
            </a:r>
          </a:p>
          <a:p>
            <a:r>
              <a:rPr lang="en-US" b="1" dirty="0" smtClean="0"/>
              <a:t>Pandas</a:t>
            </a:r>
            <a:r>
              <a:rPr lang="en-US" dirty="0" smtClean="0"/>
              <a:t> – Better routines for tabular data</a:t>
            </a:r>
          </a:p>
          <a:p>
            <a:r>
              <a:rPr lang="en-US" b="1" dirty="0" smtClean="0"/>
              <a:t>Shapely</a:t>
            </a:r>
            <a:r>
              <a:rPr lang="en-US" dirty="0" smtClean="0"/>
              <a:t> – Computational geometry</a:t>
            </a:r>
          </a:p>
          <a:p>
            <a:r>
              <a:rPr lang="en-US" b="1" dirty="0" smtClean="0"/>
              <a:t>OGR/GDAL</a:t>
            </a:r>
            <a:r>
              <a:rPr lang="en-US" dirty="0" smtClean="0"/>
              <a:t> – Python interfaces into the C library</a:t>
            </a:r>
          </a:p>
          <a:p>
            <a:r>
              <a:rPr lang="en-US" b="1" dirty="0" err="1" smtClean="0"/>
              <a:t>PySAL</a:t>
            </a:r>
            <a:r>
              <a:rPr lang="en-US" dirty="0" smtClean="0"/>
              <a:t> – Spatial analysis routines (ASU)</a:t>
            </a:r>
          </a:p>
          <a:p>
            <a:r>
              <a:rPr lang="en-US" b="1" dirty="0" smtClean="0"/>
              <a:t>Fiona</a:t>
            </a:r>
            <a:r>
              <a:rPr lang="en-US" dirty="0" smtClean="0"/>
              <a:t> – High level interface to OGR</a:t>
            </a:r>
          </a:p>
          <a:p>
            <a:r>
              <a:rPr lang="en-US" b="1" dirty="0" smtClean="0"/>
              <a:t>Pillow</a:t>
            </a:r>
            <a:r>
              <a:rPr lang="en-US" dirty="0" smtClean="0"/>
              <a:t> – Image manipulation and enhancement</a:t>
            </a:r>
          </a:p>
          <a:p>
            <a:r>
              <a:rPr lang="en-US" b="1" dirty="0" err="1" smtClean="0"/>
              <a:t>Spatialite</a:t>
            </a:r>
            <a:r>
              <a:rPr lang="en-US" b="1" dirty="0" smtClean="0"/>
              <a:t> or </a:t>
            </a:r>
            <a:r>
              <a:rPr lang="en-US" b="1" dirty="0" err="1" smtClean="0"/>
              <a:t>PostGIS</a:t>
            </a:r>
            <a:r>
              <a:rPr lang="en-US" dirty="0" smtClean="0"/>
              <a:t> – Database with GIS functions </a:t>
            </a:r>
          </a:p>
          <a:p>
            <a:r>
              <a:rPr lang="en-US" b="1" dirty="0" err="1" smtClean="0"/>
              <a:t>IPython</a:t>
            </a:r>
            <a:r>
              <a:rPr lang="en-US" dirty="0" smtClean="0"/>
              <a:t> – </a:t>
            </a:r>
            <a:r>
              <a:rPr lang="en-US" dirty="0" err="1" smtClean="0"/>
              <a:t>Matlab</a:t>
            </a:r>
            <a:r>
              <a:rPr lang="en-US" dirty="0" smtClean="0"/>
              <a:t> like interface for Python / Browser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386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that fit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Image processing (</a:t>
            </a:r>
            <a:r>
              <a:rPr lang="en-US" dirty="0" err="1" smtClean="0"/>
              <a:t>scipy</a:t>
            </a:r>
            <a:r>
              <a:rPr lang="en-US" dirty="0" smtClean="0"/>
              <a:t>/</a:t>
            </a:r>
            <a:r>
              <a:rPr lang="en-US" dirty="0" err="1" smtClean="0"/>
              <a:t>numpy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Complex spatial aggregations</a:t>
            </a:r>
          </a:p>
          <a:p>
            <a:r>
              <a:rPr lang="en-US" dirty="0" smtClean="0"/>
              <a:t>Mixing spatial and tabular analysis</a:t>
            </a:r>
          </a:p>
          <a:p>
            <a:r>
              <a:rPr lang="en-US" dirty="0" smtClean="0"/>
              <a:t>Working with complex data structures </a:t>
            </a:r>
          </a:p>
          <a:p>
            <a:r>
              <a:rPr lang="en-US" dirty="0" smtClean="0"/>
              <a:t>Processing Big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806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(DO NOT DISPLAY)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 notebooks with</a:t>
            </a:r>
          </a:p>
          <a:p>
            <a:pPr lvl="1"/>
            <a:r>
              <a:rPr lang="en-US" dirty="0" smtClean="0"/>
              <a:t>Open a point dataset for whole US</a:t>
            </a:r>
          </a:p>
          <a:p>
            <a:pPr lvl="1"/>
            <a:r>
              <a:rPr lang="en-US" dirty="0" smtClean="0"/>
              <a:t>Open a river dataset or road dataset</a:t>
            </a:r>
          </a:p>
          <a:p>
            <a:pPr lvl="1"/>
            <a:r>
              <a:rPr lang="en-US" dirty="0" smtClean="0"/>
              <a:t>Create a buffer from the coarse geometry</a:t>
            </a:r>
          </a:p>
          <a:p>
            <a:pPr lvl="1"/>
            <a:r>
              <a:rPr lang="en-US" dirty="0" smtClean="0"/>
              <a:t>Aggregate points by the coarser geometry and perform basic statistics</a:t>
            </a:r>
          </a:p>
          <a:p>
            <a:pPr lvl="1"/>
            <a:r>
              <a:rPr lang="en-US" dirty="0" smtClean="0"/>
              <a:t>Show statistics in </a:t>
            </a:r>
            <a:r>
              <a:rPr lang="en-US" dirty="0" err="1" smtClean="0"/>
              <a:t>Ipython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Write out new spatially aggregated file using </a:t>
            </a:r>
            <a:r>
              <a:rPr lang="en-US" smtClean="0"/>
              <a:t>the coarse </a:t>
            </a:r>
            <a:r>
              <a:rPr lang="en-US" dirty="0" smtClean="0"/>
              <a:t>geometry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6548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2927</TotalTime>
  <Words>227</Words>
  <Application>Microsoft Macintosh PowerPoint</Application>
  <PresentationFormat>On-screen Show (4:3)</PresentationFormat>
  <Paragraphs>39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Median</vt:lpstr>
      <vt:lpstr>Spatial Data analysis in Python/R</vt:lpstr>
      <vt:lpstr>Outline</vt:lpstr>
      <vt:lpstr>Why Python?</vt:lpstr>
      <vt:lpstr>A good GIS setup</vt:lpstr>
      <vt:lpstr>Problems that fit Python</vt:lpstr>
      <vt:lpstr>Example (DO NOT DISPLAY)</vt:lpstr>
    </vt:vector>
  </TitlesOfParts>
  <Company>RENCI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 Data analysis in Python/R</dc:title>
  <dc:creator>Jeff Heard</dc:creator>
  <cp:lastModifiedBy>Jeff Heard</cp:lastModifiedBy>
  <cp:revision>5</cp:revision>
  <dcterms:created xsi:type="dcterms:W3CDTF">2014-07-16T18:11:40Z</dcterms:created>
  <dcterms:modified xsi:type="dcterms:W3CDTF">2014-07-19T15:39:27Z</dcterms:modified>
</cp:coreProperties>
</file>