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47" autoAdjust="0"/>
    <p:restoredTop sz="88454" autoAdjust="0"/>
  </p:normalViewPr>
  <p:slideViewPr>
    <p:cSldViewPr snapToGrid="0" snapToObjects="1">
      <p:cViewPr varScale="1">
        <p:scale>
          <a:sx n="95" d="100"/>
          <a:sy n="95" d="100"/>
        </p:scale>
        <p:origin x="-18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6ED59-967F-F04E-8B59-01E582FFAB9E}" type="datetimeFigureOut">
              <a:rPr lang="en-US" smtClean="0"/>
              <a:t>5/18/16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5CBAC-B2A1-FB4A-8C98-D898D53BE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21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Shallow areas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5CBAC-B2A1-FB4A-8C98-D898D53BEC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68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Deep </a:t>
            </a:r>
            <a:r>
              <a:rPr lang="en-US" dirty="0" smtClean="0"/>
              <a:t>areas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5CBAC-B2A1-FB4A-8C98-D898D53BEC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68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C818-264C-7B42-B8D4-CF3CD3C63276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B903-8C32-FE46-ADCB-F2CC20370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61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C818-264C-7B42-B8D4-CF3CD3C63276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B903-8C32-FE46-ADCB-F2CC20370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1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C818-264C-7B42-B8D4-CF3CD3C63276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B903-8C32-FE46-ADCB-F2CC20370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C818-264C-7B42-B8D4-CF3CD3C63276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B903-8C32-FE46-ADCB-F2CC20370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8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C818-264C-7B42-B8D4-CF3CD3C63276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B903-8C32-FE46-ADCB-F2CC20370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23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C818-264C-7B42-B8D4-CF3CD3C63276}" type="datetimeFigureOut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B903-8C32-FE46-ADCB-F2CC20370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8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C818-264C-7B42-B8D4-CF3CD3C63276}" type="datetimeFigureOut">
              <a:rPr lang="en-US" smtClean="0"/>
              <a:t>5/18/16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B903-8C32-FE46-ADCB-F2CC20370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9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C818-264C-7B42-B8D4-CF3CD3C63276}" type="datetimeFigureOut">
              <a:rPr lang="en-US" smtClean="0"/>
              <a:t>5/18/16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B903-8C32-FE46-ADCB-F2CC20370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C818-264C-7B42-B8D4-CF3CD3C63276}" type="datetimeFigureOut">
              <a:rPr lang="en-US" smtClean="0"/>
              <a:t>5/18/16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B903-8C32-FE46-ADCB-F2CC20370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3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C818-264C-7B42-B8D4-CF3CD3C63276}" type="datetimeFigureOut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B903-8C32-FE46-ADCB-F2CC20370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9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C818-264C-7B42-B8D4-CF3CD3C63276}" type="datetimeFigureOut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B903-8C32-FE46-ADCB-F2CC20370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4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AC818-264C-7B42-B8D4-CF3CD3C63276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5B903-8C32-FE46-ADCB-F2CC20370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1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853550" y="5465051"/>
            <a:ext cx="5231066" cy="1392795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021789" y="-33925"/>
            <a:ext cx="5580806" cy="1702929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989655" y="1685716"/>
            <a:ext cx="4235732" cy="3416320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-33418" y="1962537"/>
            <a:ext cx="3508890" cy="2821462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294213" y="300808"/>
            <a:ext cx="0" cy="62166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701779" y="3359013"/>
            <a:ext cx="74689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021789" y="-83568"/>
            <a:ext cx="5848150" cy="1754327"/>
            <a:chOff x="3057747" y="350944"/>
            <a:chExt cx="5848150" cy="1754327"/>
          </a:xfrm>
        </p:grpSpPr>
        <p:sp>
          <p:nvSpPr>
            <p:cNvPr id="10" name="TextBox 9"/>
            <p:cNvSpPr txBox="1"/>
            <p:nvPr/>
          </p:nvSpPr>
          <p:spPr>
            <a:xfrm>
              <a:off x="3057747" y="350944"/>
              <a:ext cx="2205588" cy="175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Overall:</a:t>
              </a:r>
            </a:p>
            <a:p>
              <a:r>
                <a:rPr lang="en-US" dirty="0" smtClean="0"/>
                <a:t>Yellow </a:t>
              </a:r>
              <a:r>
                <a:rPr lang="en-US" dirty="0" err="1" smtClean="0"/>
                <a:t>irish</a:t>
              </a:r>
              <a:r>
                <a:rPr lang="en-US" dirty="0" smtClean="0"/>
                <a:t> lord</a:t>
              </a:r>
            </a:p>
            <a:p>
              <a:r>
                <a:rPr lang="en-US" dirty="0" smtClean="0"/>
                <a:t>Great </a:t>
              </a:r>
              <a:r>
                <a:rPr lang="en-US" dirty="0" err="1" smtClean="0"/>
                <a:t>sculpin</a:t>
              </a:r>
              <a:endParaRPr lang="en-US" dirty="0" smtClean="0"/>
            </a:p>
            <a:p>
              <a:r>
                <a:rPr lang="en-US" dirty="0" smtClean="0"/>
                <a:t>Pollock</a:t>
              </a:r>
            </a:p>
            <a:p>
              <a:r>
                <a:rPr lang="en-US" dirty="0" smtClean="0"/>
                <a:t>Flathead sole</a:t>
              </a:r>
            </a:p>
            <a:p>
              <a:r>
                <a:rPr lang="en-US" dirty="0" err="1" smtClean="0"/>
                <a:t>Redstripe</a:t>
              </a:r>
              <a:r>
                <a:rPr lang="en-US" dirty="0" smtClean="0"/>
                <a:t> rockfish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19037" y="409901"/>
              <a:ext cx="21868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West: also:</a:t>
              </a:r>
            </a:p>
            <a:p>
              <a:r>
                <a:rPr lang="en-US" dirty="0" err="1" smtClean="0"/>
                <a:t>Yellowfin</a:t>
              </a:r>
              <a:r>
                <a:rPr lang="en-US" dirty="0" smtClean="0"/>
                <a:t> sole</a:t>
              </a:r>
            </a:p>
            <a:p>
              <a:r>
                <a:rPr lang="en-US" dirty="0" smtClean="0"/>
                <a:t>Sturgeon poacher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37001" y="409901"/>
              <a:ext cx="21471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East: also:</a:t>
              </a:r>
            </a:p>
            <a:p>
              <a:r>
                <a:rPr lang="en-US" dirty="0" smtClean="0"/>
                <a:t>Atka mackerel</a:t>
              </a:r>
            </a:p>
            <a:p>
              <a:r>
                <a:rPr lang="en-US" dirty="0" err="1" smtClean="0"/>
                <a:t>Silvergrey</a:t>
              </a:r>
              <a:r>
                <a:rPr lang="en-US" dirty="0" smtClean="0"/>
                <a:t> rockfish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05334" y="5465051"/>
            <a:ext cx="5380298" cy="1477328"/>
            <a:chOff x="3057747" y="409901"/>
            <a:chExt cx="5380298" cy="1477328"/>
          </a:xfrm>
        </p:grpSpPr>
        <p:sp>
          <p:nvSpPr>
            <p:cNvPr id="15" name="TextBox 14"/>
            <p:cNvSpPr txBox="1"/>
            <p:nvPr/>
          </p:nvSpPr>
          <p:spPr>
            <a:xfrm>
              <a:off x="3057747" y="651760"/>
              <a:ext cx="22055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Overall:</a:t>
              </a:r>
            </a:p>
            <a:p>
              <a:r>
                <a:rPr lang="en-US" dirty="0" err="1" smtClean="0"/>
                <a:t>Lanternfish</a:t>
              </a:r>
              <a:endParaRPr lang="en-US" dirty="0" smtClean="0"/>
            </a:p>
            <a:p>
              <a:r>
                <a:rPr lang="en-US" dirty="0" err="1" smtClean="0"/>
                <a:t>Arrowtooth</a:t>
              </a:r>
              <a:endParaRPr lang="en-US" dirty="0" smtClean="0"/>
            </a:p>
            <a:p>
              <a:r>
                <a:rPr lang="en-US" dirty="0" smtClean="0"/>
                <a:t>Eelpouts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51185" y="409901"/>
              <a:ext cx="218686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West: also:</a:t>
              </a:r>
            </a:p>
            <a:p>
              <a:r>
                <a:rPr lang="en-US" dirty="0" smtClean="0"/>
                <a:t>Dogfish</a:t>
              </a:r>
            </a:p>
            <a:p>
              <a:r>
                <a:rPr lang="en-US" dirty="0" smtClean="0"/>
                <a:t>Sebastes2</a:t>
              </a:r>
            </a:p>
            <a:p>
              <a:r>
                <a:rPr lang="en-US" dirty="0" smtClean="0"/>
                <a:t>Rock soles</a:t>
              </a:r>
            </a:p>
            <a:p>
              <a:r>
                <a:rPr lang="en-US" dirty="0" smtClean="0"/>
                <a:t>Starry flounder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37001" y="643869"/>
              <a:ext cx="21471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East: also:</a:t>
              </a:r>
            </a:p>
            <a:p>
              <a:r>
                <a:rPr lang="en-US" dirty="0" smtClean="0"/>
                <a:t>Halibut</a:t>
              </a:r>
            </a:p>
            <a:p>
              <a:r>
                <a:rPr lang="en-US" dirty="0" smtClean="0"/>
                <a:t>Searcher</a:t>
              </a:r>
            </a:p>
            <a:p>
              <a:r>
                <a:rPr lang="en-US" dirty="0" err="1" smtClean="0"/>
                <a:t>Prowfish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174710" y="2974649"/>
            <a:ext cx="3009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Shallow Areas</a:t>
            </a:r>
            <a:endParaRPr lang="en-US" sz="24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4812192" y="1669004"/>
            <a:ext cx="4413195" cy="3416320"/>
            <a:chOff x="850140" y="434504"/>
            <a:chExt cx="4413195" cy="3416320"/>
          </a:xfrm>
        </p:grpSpPr>
        <p:sp>
          <p:nvSpPr>
            <p:cNvPr id="20" name="TextBox 19"/>
            <p:cNvSpPr txBox="1"/>
            <p:nvPr/>
          </p:nvSpPr>
          <p:spPr>
            <a:xfrm>
              <a:off x="3057747" y="434504"/>
              <a:ext cx="2205588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/>
                <a:t>Overall:</a:t>
              </a:r>
            </a:p>
            <a:p>
              <a:pPr algn="r"/>
              <a:r>
                <a:rPr lang="en-US" dirty="0" err="1" smtClean="0"/>
                <a:t>Spinyhead</a:t>
              </a:r>
              <a:r>
                <a:rPr lang="en-US" dirty="0" smtClean="0"/>
                <a:t> </a:t>
              </a:r>
              <a:r>
                <a:rPr lang="en-US" dirty="0" err="1" smtClean="0"/>
                <a:t>sculpin</a:t>
              </a:r>
              <a:endParaRPr lang="en-US" dirty="0" smtClean="0"/>
            </a:p>
            <a:p>
              <a:pPr algn="r"/>
              <a:r>
                <a:rPr lang="en-US" dirty="0" smtClean="0"/>
                <a:t>Aleutian skate</a:t>
              </a:r>
            </a:p>
            <a:p>
              <a:pPr algn="r"/>
              <a:r>
                <a:rPr lang="en-US" dirty="0" err="1" smtClean="0"/>
                <a:t>Longnose</a:t>
              </a:r>
              <a:r>
                <a:rPr lang="en-US" dirty="0" smtClean="0"/>
                <a:t> skate</a:t>
              </a:r>
            </a:p>
            <a:p>
              <a:pPr algn="r"/>
              <a:r>
                <a:rPr lang="en-US" dirty="0" smtClean="0"/>
                <a:t>Sandpaper skate</a:t>
              </a:r>
            </a:p>
            <a:p>
              <a:pPr algn="r"/>
              <a:r>
                <a:rPr lang="en-US" dirty="0" smtClean="0"/>
                <a:t>Slender sole</a:t>
              </a:r>
            </a:p>
            <a:p>
              <a:pPr algn="r"/>
              <a:r>
                <a:rPr lang="en-US" dirty="0" err="1" smtClean="0"/>
                <a:t>Shortspine</a:t>
              </a:r>
              <a:r>
                <a:rPr lang="en-US" dirty="0" smtClean="0"/>
                <a:t> </a:t>
              </a:r>
              <a:r>
                <a:rPr lang="en-US" dirty="0" err="1" smtClean="0"/>
                <a:t>thornyhead</a:t>
              </a:r>
              <a:endParaRPr lang="en-US" dirty="0" smtClean="0"/>
            </a:p>
            <a:p>
              <a:pPr algn="r"/>
              <a:r>
                <a:rPr lang="en-US" dirty="0" smtClean="0"/>
                <a:t>Pacific ocean perch</a:t>
              </a:r>
            </a:p>
            <a:p>
              <a:pPr algn="r"/>
              <a:r>
                <a:rPr lang="en-US" dirty="0" err="1" smtClean="0"/>
                <a:t>Shortraker</a:t>
              </a:r>
              <a:r>
                <a:rPr lang="en-US" dirty="0" smtClean="0"/>
                <a:t> rockfish</a:t>
              </a:r>
            </a:p>
            <a:p>
              <a:pPr algn="r"/>
              <a:r>
                <a:rPr lang="en-US" dirty="0" err="1" smtClean="0"/>
                <a:t>Silvergrey</a:t>
              </a:r>
              <a:r>
                <a:rPr lang="en-US" dirty="0" smtClean="0"/>
                <a:t> rockfish</a:t>
              </a:r>
            </a:p>
            <a:p>
              <a:pPr algn="r"/>
              <a:r>
                <a:rPr lang="en-US" dirty="0" err="1" smtClean="0"/>
                <a:t>Redbanded</a:t>
              </a:r>
              <a:r>
                <a:rPr lang="en-US" dirty="0" smtClean="0"/>
                <a:t> rockfish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50140" y="2147895"/>
              <a:ext cx="240090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/>
                <a:t>West: also:</a:t>
              </a:r>
            </a:p>
            <a:p>
              <a:pPr algn="r"/>
              <a:r>
                <a:rPr lang="en-US" dirty="0" smtClean="0"/>
                <a:t>English sole</a:t>
              </a:r>
            </a:p>
            <a:p>
              <a:pPr algn="r"/>
              <a:r>
                <a:rPr lang="en-US" dirty="0" smtClean="0"/>
                <a:t>Lyre crab (slight trend)</a:t>
              </a:r>
            </a:p>
            <a:p>
              <a:pPr algn="r"/>
              <a:r>
                <a:rPr lang="en-US" dirty="0" smtClean="0"/>
                <a:t>Atka mackerel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27603" y="1362485"/>
              <a:ext cx="21471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/>
                <a:t>East: also:</a:t>
              </a:r>
            </a:p>
            <a:p>
              <a:pPr algn="r"/>
              <a:r>
                <a:rPr lang="en-US" dirty="0" smtClean="0"/>
                <a:t>Lingcod (slight trend)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-79507" y="1921676"/>
            <a:ext cx="4119917" cy="2862323"/>
            <a:chOff x="3057747" y="434504"/>
            <a:chExt cx="4119917" cy="2862323"/>
          </a:xfrm>
        </p:grpSpPr>
        <p:sp>
          <p:nvSpPr>
            <p:cNvPr id="24" name="TextBox 23"/>
            <p:cNvSpPr txBox="1"/>
            <p:nvPr/>
          </p:nvSpPr>
          <p:spPr>
            <a:xfrm>
              <a:off x="3057747" y="434504"/>
              <a:ext cx="2205588" cy="2862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Overall:</a:t>
              </a:r>
            </a:p>
            <a:p>
              <a:r>
                <a:rPr lang="en-US" dirty="0" smtClean="0"/>
                <a:t>Sablefish</a:t>
              </a:r>
            </a:p>
            <a:p>
              <a:r>
                <a:rPr lang="en-US" dirty="0" err="1" smtClean="0"/>
                <a:t>Darkfin</a:t>
              </a:r>
              <a:r>
                <a:rPr lang="en-US" dirty="0" smtClean="0"/>
                <a:t> </a:t>
              </a:r>
              <a:r>
                <a:rPr lang="en-US" dirty="0" err="1" smtClean="0"/>
                <a:t>sculpin</a:t>
              </a:r>
              <a:endParaRPr lang="en-US" dirty="0" smtClean="0"/>
            </a:p>
            <a:p>
              <a:r>
                <a:rPr lang="en-US" dirty="0" smtClean="0"/>
                <a:t>Bigmouth </a:t>
              </a:r>
              <a:r>
                <a:rPr lang="en-US" dirty="0" err="1" smtClean="0"/>
                <a:t>sculpin</a:t>
              </a:r>
              <a:endParaRPr lang="en-US" dirty="0" smtClean="0"/>
            </a:p>
            <a:p>
              <a:r>
                <a:rPr lang="en-US" dirty="0" smtClean="0"/>
                <a:t>Harlequin rockfish</a:t>
              </a:r>
            </a:p>
            <a:p>
              <a:r>
                <a:rPr lang="en-US" dirty="0" smtClean="0"/>
                <a:t>Kelp greenling</a:t>
              </a:r>
            </a:p>
            <a:p>
              <a:r>
                <a:rPr lang="en-US" dirty="0" err="1" smtClean="0"/>
                <a:t>Prowfish</a:t>
              </a:r>
              <a:endParaRPr lang="en-US" dirty="0" smtClean="0"/>
            </a:p>
            <a:p>
              <a:r>
                <a:rPr lang="en-US" dirty="0" smtClean="0"/>
                <a:t>Searcher</a:t>
              </a:r>
            </a:p>
            <a:p>
              <a:r>
                <a:rPr lang="en-US" dirty="0" smtClean="0"/>
                <a:t>Dover sole</a:t>
              </a:r>
            </a:p>
            <a:p>
              <a:r>
                <a:rPr lang="en-US" dirty="0" smtClean="0"/>
                <a:t>Alaska plaice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90804" y="1964063"/>
              <a:ext cx="21868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West: also:</a:t>
              </a:r>
            </a:p>
            <a:p>
              <a:r>
                <a:rPr lang="en-US" dirty="0" smtClean="0"/>
                <a:t>None additional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70927" y="911261"/>
              <a:ext cx="21471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East: also:</a:t>
              </a:r>
            </a:p>
            <a:p>
              <a:r>
                <a:rPr lang="en-US" dirty="0" err="1" smtClean="0"/>
                <a:t>Yellowfin</a:t>
              </a:r>
              <a:r>
                <a:rPr lang="en-US" dirty="0" smtClean="0"/>
                <a:t> sole</a:t>
              </a:r>
            </a:p>
            <a:p>
              <a:r>
                <a:rPr lang="en-US" dirty="0" smtClean="0"/>
                <a:t>Herring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 rot="16200000">
            <a:off x="3843070" y="2095342"/>
            <a:ext cx="63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PC1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92569" y="3308878"/>
            <a:ext cx="65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PC2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50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4294213" y="300808"/>
            <a:ext cx="0" cy="62166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701779" y="3359013"/>
            <a:ext cx="74689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11455" y="-31383"/>
            <a:ext cx="22055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Overall:</a:t>
            </a:r>
          </a:p>
          <a:p>
            <a:r>
              <a:rPr lang="en-US" sz="1600" dirty="0" smtClean="0"/>
              <a:t>Yellow </a:t>
            </a:r>
            <a:r>
              <a:rPr lang="en-US" sz="1600" dirty="0" err="1" smtClean="0"/>
              <a:t>irish</a:t>
            </a:r>
            <a:r>
              <a:rPr lang="en-US" sz="1600" dirty="0" smtClean="0"/>
              <a:t> lord</a:t>
            </a:r>
          </a:p>
          <a:p>
            <a:r>
              <a:rPr lang="en-US" sz="1600" dirty="0" smtClean="0"/>
              <a:t>Great </a:t>
            </a:r>
            <a:r>
              <a:rPr lang="en-US" sz="1600" dirty="0" err="1" smtClean="0"/>
              <a:t>sculpin</a:t>
            </a:r>
            <a:endParaRPr lang="en-US" sz="1600" dirty="0" smtClean="0"/>
          </a:p>
          <a:p>
            <a:r>
              <a:rPr lang="en-US" sz="1600" dirty="0" smtClean="0"/>
              <a:t>Butter sole</a:t>
            </a:r>
          </a:p>
          <a:p>
            <a:r>
              <a:rPr lang="en-US" sz="1600" dirty="0" smtClean="0"/>
              <a:t>Pollock</a:t>
            </a:r>
          </a:p>
          <a:p>
            <a:r>
              <a:rPr lang="en-US" sz="1600" dirty="0" err="1" smtClean="0"/>
              <a:t>Yellowfin</a:t>
            </a:r>
            <a:r>
              <a:rPr lang="en-US" sz="1600" dirty="0" smtClean="0"/>
              <a:t> sole</a:t>
            </a:r>
          </a:p>
          <a:p>
            <a:r>
              <a:rPr lang="en-US" sz="1600" dirty="0" smtClean="0"/>
              <a:t>Pacific cod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124583" y="5078321"/>
            <a:ext cx="22055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Overall:</a:t>
            </a:r>
          </a:p>
          <a:p>
            <a:r>
              <a:rPr lang="en-US" sz="1600" dirty="0" smtClean="0"/>
              <a:t>Dogfish</a:t>
            </a:r>
          </a:p>
          <a:p>
            <a:r>
              <a:rPr lang="en-US" sz="1600" dirty="0" err="1" smtClean="0"/>
              <a:t>Arrowtooth</a:t>
            </a:r>
            <a:endParaRPr lang="en-US" sz="1600" dirty="0" smtClean="0"/>
          </a:p>
          <a:p>
            <a:r>
              <a:rPr lang="en-US" sz="1600" dirty="0" smtClean="0"/>
              <a:t>Eelpouts</a:t>
            </a:r>
          </a:p>
          <a:p>
            <a:r>
              <a:rPr lang="en-US" sz="1600" dirty="0" err="1" smtClean="0"/>
              <a:t>Prowfish</a:t>
            </a:r>
            <a:endParaRPr lang="en-US" sz="1600" dirty="0" smtClean="0"/>
          </a:p>
          <a:p>
            <a:r>
              <a:rPr lang="en-US" sz="1600" dirty="0" err="1" smtClean="0"/>
              <a:t>Lanternfish</a:t>
            </a:r>
            <a:endParaRPr lang="en-US" sz="1600" dirty="0" smtClean="0"/>
          </a:p>
          <a:p>
            <a:r>
              <a:rPr lang="en-US" sz="1600" dirty="0" err="1" smtClean="0"/>
              <a:t>Spinyhead</a:t>
            </a:r>
            <a:r>
              <a:rPr lang="en-US" sz="1600" dirty="0" smtClean="0"/>
              <a:t> </a:t>
            </a:r>
            <a:r>
              <a:rPr lang="en-US" sz="1600" dirty="0" err="1" smtClean="0"/>
              <a:t>sculpin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508890" y="2974649"/>
            <a:ext cx="3009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Deep</a:t>
            </a:r>
            <a:r>
              <a:rPr lang="en-US" sz="2400" b="1" dirty="0" smtClean="0"/>
              <a:t> </a:t>
            </a:r>
            <a:r>
              <a:rPr lang="en-US" sz="2400" b="1" dirty="0" smtClean="0"/>
              <a:t>Areas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414153" y="1616819"/>
            <a:ext cx="270685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/>
              <a:t>Overall:</a:t>
            </a:r>
          </a:p>
          <a:p>
            <a:pPr algn="r"/>
            <a:r>
              <a:rPr lang="en-US" sz="1600" dirty="0" err="1" smtClean="0"/>
              <a:t>Shortspine</a:t>
            </a:r>
            <a:r>
              <a:rPr lang="en-US" sz="1600" dirty="0" smtClean="0"/>
              <a:t> </a:t>
            </a:r>
            <a:r>
              <a:rPr lang="en-US" sz="1600" dirty="0" err="1" smtClean="0"/>
              <a:t>thornyhead</a:t>
            </a:r>
            <a:endParaRPr lang="en-US" sz="1600" dirty="0" smtClean="0"/>
          </a:p>
          <a:p>
            <a:pPr algn="r"/>
            <a:r>
              <a:rPr lang="en-US" sz="1600" dirty="0" smtClean="0"/>
              <a:t>Pacific ocean perch</a:t>
            </a:r>
          </a:p>
          <a:p>
            <a:pPr algn="r"/>
            <a:r>
              <a:rPr lang="en-US" sz="1600" dirty="0" err="1" smtClean="0"/>
              <a:t>Shortraker</a:t>
            </a:r>
            <a:r>
              <a:rPr lang="en-US" sz="1600" dirty="0" smtClean="0"/>
              <a:t> </a:t>
            </a:r>
            <a:r>
              <a:rPr lang="en-US" sz="1600" dirty="0" smtClean="0"/>
              <a:t>rockfish</a:t>
            </a:r>
          </a:p>
          <a:p>
            <a:pPr algn="r"/>
            <a:r>
              <a:rPr lang="en-US" sz="1600" dirty="0" err="1" smtClean="0"/>
              <a:t>Redstripe</a:t>
            </a:r>
            <a:r>
              <a:rPr lang="en-US" sz="1600" dirty="0" smtClean="0"/>
              <a:t> rockfish</a:t>
            </a:r>
            <a:endParaRPr lang="en-US" sz="1600" dirty="0" smtClean="0"/>
          </a:p>
          <a:p>
            <a:pPr algn="r"/>
            <a:r>
              <a:rPr lang="en-US" sz="1600" dirty="0" smtClean="0"/>
              <a:t>Slender sole</a:t>
            </a:r>
          </a:p>
          <a:p>
            <a:pPr algn="r"/>
            <a:r>
              <a:rPr lang="en-US" sz="1600" dirty="0" smtClean="0"/>
              <a:t>English sole</a:t>
            </a:r>
          </a:p>
          <a:p>
            <a:pPr algn="r"/>
            <a:r>
              <a:rPr lang="en-US" sz="1600" dirty="0" smtClean="0"/>
              <a:t>Aleutian skate</a:t>
            </a:r>
          </a:p>
          <a:p>
            <a:pPr algn="r"/>
            <a:r>
              <a:rPr lang="en-US" sz="1600" dirty="0" smtClean="0"/>
              <a:t>Sandpaper skate</a:t>
            </a:r>
          </a:p>
          <a:p>
            <a:pPr algn="r"/>
            <a:r>
              <a:rPr lang="en-US" sz="1600" dirty="0" err="1" smtClean="0"/>
              <a:t>Longnose</a:t>
            </a:r>
            <a:r>
              <a:rPr lang="en-US" sz="1600" dirty="0" smtClean="0"/>
              <a:t> skate</a:t>
            </a:r>
          </a:p>
          <a:p>
            <a:pPr algn="r"/>
            <a:r>
              <a:rPr lang="en-US" sz="1600" dirty="0" smtClean="0"/>
              <a:t>Pacific lyre crab</a:t>
            </a:r>
          </a:p>
          <a:p>
            <a:pPr algn="r"/>
            <a:r>
              <a:rPr lang="en-US" sz="1600" dirty="0" smtClean="0"/>
              <a:t>Lingcod</a:t>
            </a:r>
          </a:p>
          <a:p>
            <a:pPr algn="r"/>
            <a:r>
              <a:rPr lang="en-US" sz="1600" dirty="0" smtClean="0"/>
              <a:t>Pacific ocean perch</a:t>
            </a:r>
            <a:endParaRPr lang="en-US" sz="16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-27319" y="1834701"/>
            <a:ext cx="22055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Overall:</a:t>
            </a:r>
          </a:p>
          <a:p>
            <a:r>
              <a:rPr lang="en-US" sz="1600" dirty="0" smtClean="0"/>
              <a:t>Sablefish</a:t>
            </a:r>
          </a:p>
          <a:p>
            <a:r>
              <a:rPr lang="en-US" sz="1600" dirty="0" err="1" smtClean="0"/>
              <a:t>Darkfin</a:t>
            </a:r>
            <a:r>
              <a:rPr lang="en-US" sz="1600" dirty="0" smtClean="0"/>
              <a:t> </a:t>
            </a:r>
            <a:r>
              <a:rPr lang="en-US" sz="1600" dirty="0" err="1" smtClean="0"/>
              <a:t>sculpin</a:t>
            </a:r>
            <a:endParaRPr lang="en-US" sz="1600" dirty="0" smtClean="0"/>
          </a:p>
          <a:p>
            <a:r>
              <a:rPr lang="en-US" sz="1600" dirty="0" smtClean="0"/>
              <a:t>Bigmouth </a:t>
            </a:r>
            <a:r>
              <a:rPr lang="en-US" sz="1600" dirty="0" err="1" smtClean="0"/>
              <a:t>sculpin</a:t>
            </a:r>
            <a:endParaRPr lang="en-US" sz="1600" dirty="0" smtClean="0"/>
          </a:p>
          <a:p>
            <a:r>
              <a:rPr lang="en-US" sz="1600" dirty="0" smtClean="0"/>
              <a:t>Halibut</a:t>
            </a:r>
          </a:p>
          <a:p>
            <a:r>
              <a:rPr lang="en-US" sz="1600" dirty="0" smtClean="0"/>
              <a:t>Harlequin rockfish</a:t>
            </a:r>
          </a:p>
          <a:p>
            <a:r>
              <a:rPr lang="en-US" sz="1600" dirty="0" smtClean="0"/>
              <a:t>Kelp greenling</a:t>
            </a:r>
          </a:p>
          <a:p>
            <a:r>
              <a:rPr lang="en-US" sz="1600" dirty="0" err="1" smtClean="0"/>
              <a:t>Prowfish</a:t>
            </a:r>
            <a:endParaRPr lang="en-US" sz="1600" dirty="0" smtClean="0"/>
          </a:p>
          <a:p>
            <a:r>
              <a:rPr lang="en-US" sz="1600" dirty="0" smtClean="0"/>
              <a:t>Sturgeon poacher</a:t>
            </a:r>
          </a:p>
          <a:p>
            <a:r>
              <a:rPr lang="en-US" sz="1600" dirty="0" smtClean="0"/>
              <a:t>Rock soles</a:t>
            </a:r>
          </a:p>
          <a:p>
            <a:r>
              <a:rPr lang="en-US" sz="1600" dirty="0" err="1"/>
              <a:t>Yellowfin</a:t>
            </a:r>
            <a:r>
              <a:rPr lang="en-US" sz="1600" dirty="0"/>
              <a:t> </a:t>
            </a:r>
            <a:r>
              <a:rPr lang="en-US" sz="1600" dirty="0" smtClean="0"/>
              <a:t>sole</a:t>
            </a:r>
            <a:endParaRPr lang="en-US" sz="1600" dirty="0" smtClean="0"/>
          </a:p>
          <a:p>
            <a:r>
              <a:rPr lang="en-US" sz="1600" dirty="0" smtClean="0"/>
              <a:t>Pacific cod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3843070" y="2095342"/>
            <a:ext cx="63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PC1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92569" y="3308878"/>
            <a:ext cx="65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PC2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836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212</Words>
  <Application>Microsoft Macintosh PowerPoint</Application>
  <PresentationFormat>On-screen Show (4:3)</PresentationFormat>
  <Paragraphs>106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National Center for Ecological Analysis and Synthesis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Colette Ward</dc:creator>
  <cp:lastModifiedBy>Colette Ward</cp:lastModifiedBy>
  <cp:revision>5</cp:revision>
  <dcterms:created xsi:type="dcterms:W3CDTF">2016-05-18T14:51:37Z</dcterms:created>
  <dcterms:modified xsi:type="dcterms:W3CDTF">2016-05-18T18:39:18Z</dcterms:modified>
</cp:coreProperties>
</file>