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5D6C-23BC-4646-94BE-942CF23B066E}" type="datetimeFigureOut">
              <a:rPr lang="en-US" smtClean="0"/>
              <a:t>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D8954-2FA5-2C4D-AA07-08ABAE1B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arson cor matrices,window= 9 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2950" y="488950"/>
            <a:ext cx="8203167" cy="5486400"/>
            <a:chOff x="712233" y="425450"/>
            <a:chExt cx="8203167" cy="5486400"/>
          </a:xfrm>
        </p:grpSpPr>
        <p:pic>
          <p:nvPicPr>
            <p:cNvPr id="5" name="Picture 4" descr="Pearson time-series, Tot Biomass,window= 9 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0"/>
            <a:stretch/>
          </p:blipFill>
          <p:spPr>
            <a:xfrm>
              <a:off x="1111250" y="425450"/>
              <a:ext cx="7804150" cy="5486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1460797" y="2725480"/>
              <a:ext cx="4715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Pairwise correlation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1650" y="2136775"/>
              <a:ext cx="1879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788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</cp:revision>
  <dcterms:created xsi:type="dcterms:W3CDTF">2016-07-11T17:53:00Z</dcterms:created>
  <dcterms:modified xsi:type="dcterms:W3CDTF">2016-07-11T17:59:12Z</dcterms:modified>
</cp:coreProperties>
</file>