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64" r:id="rId6"/>
    <p:sldId id="265" r:id="rId7"/>
    <p:sldId id="258" r:id="rId8"/>
    <p:sldId id="263" r:id="rId9"/>
    <p:sldId id="266" r:id="rId10"/>
    <p:sldId id="25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9"/>
    <p:restoredTop sz="96281"/>
  </p:normalViewPr>
  <p:slideViewPr>
    <p:cSldViewPr snapToGrid="0">
      <p:cViewPr>
        <p:scale>
          <a:sx n="127" d="100"/>
          <a:sy n="127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28DB-8BF9-1E93-D20D-A594868BE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1625F-87AF-78FB-E1B8-2E6AA64E2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4265-D2C9-25C8-28C3-EB635FC0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6049E-DAA7-566F-4708-24B2A6B0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6ECC-5FC9-B5BD-0835-3835C2B9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8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F1AB-7734-4587-DBE8-32D5C5B2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C7D48-8B3C-663F-72A7-048A27FC0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DAF8-7D6C-AC4A-AD3D-B966C809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E3311-E60F-CDB3-AB71-2F4D49D2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3588-F080-637C-C354-D40793E4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8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CFC77-D823-0F70-19C5-8A858CEE1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A0B0-50E3-0500-9DA1-D36FC8486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A17CE-99DD-5854-CC93-D0347A16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5971D-DA63-F684-122F-45D0EF7E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840B1-96F5-4E39-52D9-2589DB6B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1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4482-0C12-26D3-FCD5-18DFD5D6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A592-9077-9191-2A2A-228A13591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A5377-ADD6-C634-25FC-1D6BE31F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17DA-D9D6-D2B0-590C-A8A53EFE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7AE7-182E-59A1-B370-23930D4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9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96BE-C16E-CAF1-DFB8-D0D458FD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72242-1872-84BB-B976-9F9259C0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9730C-E005-1082-1C00-F56E6419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95AB-F811-1000-BDB0-A7F435B3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7EE5-4D6E-3DD8-58F1-0631512B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1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58B7-A718-E4C4-28A5-46481C17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CFE91-834E-6797-5B9B-D2491B518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10C7E-60E4-75B0-D4EC-31014C4EA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E9AB-DC20-A7AB-5A71-79D54165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8685A-8199-F85F-84DD-5EE300AE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1807C-1EAB-BCDB-DCCB-5D5AA858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1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7251-150E-9276-50E2-AE54CCB7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E5C65-19BA-4C79-7BBA-E109B5EF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158C7-33B7-34B8-A74B-822FCC475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D3CE4-A067-C6E4-A424-ECE0A4235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10653-06DF-A698-BFAA-B3F2E21F2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6B975-BE48-EEEF-2F77-4E10BE09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81532-82EA-0D0C-4DFB-24D386A1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92F5C-85C2-7E73-07BB-E8E9F4E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E893-9CDE-BF90-E351-4C64518F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11A5F-4627-9CBB-1B15-C598B754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DD376-CAAE-3139-1132-05FE6AFF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11915-8B36-24C1-F517-58D777B4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3977A-8490-C72D-DAC7-EC5EFAB0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E6AE9-0D1C-B5FB-8566-8725DDE1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C159F-1956-D737-D694-A07C1EF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1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D3F0-2DD4-7FD9-334F-7A108997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6D63A-7314-5DAE-F0CA-368034BB5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3AE09-64EE-B102-A456-A618E40F5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D8F8F-AD50-919C-4566-99F915BB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AF1C7-A10E-9A2D-C3EF-5DB682F0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D0EE6-320E-BA44-D193-A5F5204D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0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D120-E3F8-FEEE-3009-9E230DC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F449B-C2F1-E89C-CAEC-BE59A5E99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D28D5-3D02-BF16-2461-C1F5C7209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E894-6703-A838-684C-06CAD316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E8A1-10DD-A01B-AD47-8CFD5708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58C5F-99FB-4FFB-1828-2CADB29D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2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29EA9-AA49-7C28-58AA-E1F4CE35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E1944-88CC-FC70-F391-160B951FC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82677-9A84-23EF-62B0-325EF0C93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974B-CEEF-836C-A908-AAAA28EA0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08EF-07B1-408C-966B-6520A3A66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8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E92481-798B-2774-38E2-B57C5B9C2E55}"/>
              </a:ext>
            </a:extLst>
          </p:cNvPr>
          <p:cNvSpPr>
            <a:spLocks noChangeAspect="1"/>
          </p:cNvSpPr>
          <p:nvPr/>
        </p:nvSpPr>
        <p:spPr>
          <a:xfrm>
            <a:off x="3054123" y="2622176"/>
            <a:ext cx="9144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C071D-F25F-6E79-6F8D-37C5302B6DCB}"/>
              </a:ext>
            </a:extLst>
          </p:cNvPr>
          <p:cNvSpPr>
            <a:spLocks noChangeAspect="1"/>
          </p:cNvSpPr>
          <p:nvPr/>
        </p:nvSpPr>
        <p:spPr>
          <a:xfrm>
            <a:off x="3054123" y="3536576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836754-F0B9-86A0-6974-18072D94D7DC}"/>
              </a:ext>
            </a:extLst>
          </p:cNvPr>
          <p:cNvSpPr>
            <a:spLocks noChangeAspect="1"/>
          </p:cNvSpPr>
          <p:nvPr/>
        </p:nvSpPr>
        <p:spPr>
          <a:xfrm>
            <a:off x="3968523" y="2622176"/>
            <a:ext cx="914400" cy="9144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911F6-0B9A-CBA6-7CF6-CD6574968435}"/>
              </a:ext>
            </a:extLst>
          </p:cNvPr>
          <p:cNvSpPr>
            <a:spLocks noChangeAspect="1"/>
          </p:cNvSpPr>
          <p:nvPr/>
        </p:nvSpPr>
        <p:spPr>
          <a:xfrm>
            <a:off x="3968523" y="3536576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52AF8-474C-A8E0-DC8F-AFFADB0B39B3}"/>
              </a:ext>
            </a:extLst>
          </p:cNvPr>
          <p:cNvSpPr>
            <a:spLocks noChangeAspect="1"/>
          </p:cNvSpPr>
          <p:nvPr/>
        </p:nvSpPr>
        <p:spPr>
          <a:xfrm>
            <a:off x="4882923" y="2622176"/>
            <a:ext cx="9144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5AA53-F638-F27B-0F2F-EF77D92F0014}"/>
              </a:ext>
            </a:extLst>
          </p:cNvPr>
          <p:cNvSpPr>
            <a:spLocks noChangeAspect="1"/>
          </p:cNvSpPr>
          <p:nvPr/>
        </p:nvSpPr>
        <p:spPr>
          <a:xfrm>
            <a:off x="4882923" y="3536576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7527CE-90BE-8CBD-6686-400B15D86E36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3523129" cy="9144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Wrangling: Select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BABB102-DC37-03B7-86C9-37714B912C46}"/>
              </a:ext>
            </a:extLst>
          </p:cNvPr>
          <p:cNvSpPr/>
          <p:nvPr/>
        </p:nvSpPr>
        <p:spPr>
          <a:xfrm>
            <a:off x="6180564" y="3274358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6334E9-4340-F9BD-043A-EF82920DC668}"/>
              </a:ext>
            </a:extLst>
          </p:cNvPr>
          <p:cNvSpPr>
            <a:spLocks noChangeAspect="1"/>
          </p:cNvSpPr>
          <p:nvPr/>
        </p:nvSpPr>
        <p:spPr>
          <a:xfrm>
            <a:off x="7478205" y="2622176"/>
            <a:ext cx="9144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5E837A-244D-6A81-A2F8-6F8D1E076830}"/>
              </a:ext>
            </a:extLst>
          </p:cNvPr>
          <p:cNvSpPr>
            <a:spLocks noChangeAspect="1"/>
          </p:cNvSpPr>
          <p:nvPr/>
        </p:nvSpPr>
        <p:spPr>
          <a:xfrm>
            <a:off x="7478205" y="3536576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227474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F4FA83-0791-ABF4-2495-25FB6E73359D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4733366" cy="914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Reshaping: Pivot Longer 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E2BA415-57C2-4ABA-2DF2-70857FFA5565}"/>
              </a:ext>
            </a:extLst>
          </p:cNvPr>
          <p:cNvSpPr/>
          <p:nvPr/>
        </p:nvSpPr>
        <p:spPr>
          <a:xfrm>
            <a:off x="5548553" y="3364097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21053-4CD6-953A-7B7D-048B4AD0D53A}"/>
              </a:ext>
            </a:extLst>
          </p:cNvPr>
          <p:cNvSpPr>
            <a:spLocks noChangeAspect="1"/>
          </p:cNvSpPr>
          <p:nvPr/>
        </p:nvSpPr>
        <p:spPr>
          <a:xfrm>
            <a:off x="6850376" y="2254715"/>
            <a:ext cx="914400" cy="914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5364AF-F4B4-A6BB-CA44-15A4671FFC87}"/>
              </a:ext>
            </a:extLst>
          </p:cNvPr>
          <p:cNvSpPr>
            <a:spLocks noChangeAspect="1"/>
          </p:cNvSpPr>
          <p:nvPr/>
        </p:nvSpPr>
        <p:spPr>
          <a:xfrm>
            <a:off x="4246730" y="2711915"/>
            <a:ext cx="914400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5F398-8909-B531-2109-22EBC59413B5}"/>
              </a:ext>
            </a:extLst>
          </p:cNvPr>
          <p:cNvSpPr>
            <a:spLocks noChangeAspect="1"/>
          </p:cNvSpPr>
          <p:nvPr/>
        </p:nvSpPr>
        <p:spPr>
          <a:xfrm>
            <a:off x="4246730" y="3626315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E4741C-8ECE-8AA6-1084-01054448B958}"/>
              </a:ext>
            </a:extLst>
          </p:cNvPr>
          <p:cNvSpPr>
            <a:spLocks noChangeAspect="1"/>
          </p:cNvSpPr>
          <p:nvPr/>
        </p:nvSpPr>
        <p:spPr>
          <a:xfrm>
            <a:off x="3332330" y="2711915"/>
            <a:ext cx="9144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E39744-B92C-486F-52A9-63B3C01D97A0}"/>
              </a:ext>
            </a:extLst>
          </p:cNvPr>
          <p:cNvSpPr>
            <a:spLocks noChangeAspect="1"/>
          </p:cNvSpPr>
          <p:nvPr/>
        </p:nvSpPr>
        <p:spPr>
          <a:xfrm>
            <a:off x="3332330" y="3626315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4D57C-0440-BF33-11A6-840A3DED1E90}"/>
              </a:ext>
            </a:extLst>
          </p:cNvPr>
          <p:cNvSpPr>
            <a:spLocks noChangeAspect="1"/>
          </p:cNvSpPr>
          <p:nvPr/>
        </p:nvSpPr>
        <p:spPr>
          <a:xfrm>
            <a:off x="7760593" y="2254715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CF8F8-4023-9F8A-D4A3-5E4399790904}"/>
              </a:ext>
            </a:extLst>
          </p:cNvPr>
          <p:cNvSpPr>
            <a:spLocks noChangeAspect="1"/>
          </p:cNvSpPr>
          <p:nvPr/>
        </p:nvSpPr>
        <p:spPr>
          <a:xfrm>
            <a:off x="6850376" y="4083515"/>
            <a:ext cx="914400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3B18E-31C4-6DB5-13A7-161463AA7A90}"/>
              </a:ext>
            </a:extLst>
          </p:cNvPr>
          <p:cNvSpPr>
            <a:spLocks noChangeAspect="1"/>
          </p:cNvSpPr>
          <p:nvPr/>
        </p:nvSpPr>
        <p:spPr>
          <a:xfrm>
            <a:off x="6850376" y="3169115"/>
            <a:ext cx="9144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20A16E-E31F-3356-92EE-02BD8CD9C98A}"/>
              </a:ext>
            </a:extLst>
          </p:cNvPr>
          <p:cNvSpPr>
            <a:spLocks noChangeAspect="1"/>
          </p:cNvSpPr>
          <p:nvPr/>
        </p:nvSpPr>
        <p:spPr>
          <a:xfrm>
            <a:off x="7760593" y="4083515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E7B698-D733-6E52-69C0-ED50B8383920}"/>
              </a:ext>
            </a:extLst>
          </p:cNvPr>
          <p:cNvSpPr>
            <a:spLocks noChangeAspect="1"/>
          </p:cNvSpPr>
          <p:nvPr/>
        </p:nvSpPr>
        <p:spPr>
          <a:xfrm>
            <a:off x="7760593" y="3169115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19348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E21053-4CD6-953A-7B7D-048B4AD0D53A}"/>
              </a:ext>
            </a:extLst>
          </p:cNvPr>
          <p:cNvSpPr>
            <a:spLocks noChangeAspect="1"/>
          </p:cNvSpPr>
          <p:nvPr/>
        </p:nvSpPr>
        <p:spPr>
          <a:xfrm>
            <a:off x="3426460" y="2550552"/>
            <a:ext cx="914400" cy="914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4D57C-0440-BF33-11A6-840A3DED1E90}"/>
              </a:ext>
            </a:extLst>
          </p:cNvPr>
          <p:cNvSpPr>
            <a:spLocks noChangeAspect="1"/>
          </p:cNvSpPr>
          <p:nvPr/>
        </p:nvSpPr>
        <p:spPr>
          <a:xfrm>
            <a:off x="4336677" y="2550552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CF8F8-4023-9F8A-D4A3-5E4399790904}"/>
              </a:ext>
            </a:extLst>
          </p:cNvPr>
          <p:cNvSpPr>
            <a:spLocks noChangeAspect="1"/>
          </p:cNvSpPr>
          <p:nvPr/>
        </p:nvSpPr>
        <p:spPr>
          <a:xfrm>
            <a:off x="3426460" y="4379352"/>
            <a:ext cx="914400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3B18E-31C4-6DB5-13A7-161463AA7A90}"/>
              </a:ext>
            </a:extLst>
          </p:cNvPr>
          <p:cNvSpPr>
            <a:spLocks noChangeAspect="1"/>
          </p:cNvSpPr>
          <p:nvPr/>
        </p:nvSpPr>
        <p:spPr>
          <a:xfrm>
            <a:off x="3426460" y="3464952"/>
            <a:ext cx="9144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20A16E-E31F-3356-92EE-02BD8CD9C98A}"/>
              </a:ext>
            </a:extLst>
          </p:cNvPr>
          <p:cNvSpPr>
            <a:spLocks noChangeAspect="1"/>
          </p:cNvSpPr>
          <p:nvPr/>
        </p:nvSpPr>
        <p:spPr>
          <a:xfrm>
            <a:off x="4336677" y="4379352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E7B698-D733-6E52-69C0-ED50B8383920}"/>
              </a:ext>
            </a:extLst>
          </p:cNvPr>
          <p:cNvSpPr>
            <a:spLocks noChangeAspect="1"/>
          </p:cNvSpPr>
          <p:nvPr/>
        </p:nvSpPr>
        <p:spPr>
          <a:xfrm>
            <a:off x="4336677" y="3464952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4FA83-0791-ABF4-2495-25FB6E73359D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4733366" cy="914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Reshaping: Pivot Wider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E2BA415-57C2-4ABA-2DF2-70857FFA5565}"/>
              </a:ext>
            </a:extLst>
          </p:cNvPr>
          <p:cNvSpPr/>
          <p:nvPr/>
        </p:nvSpPr>
        <p:spPr>
          <a:xfrm>
            <a:off x="5642683" y="3659934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5364AF-F4B4-A6BB-CA44-15A4671FFC87}"/>
              </a:ext>
            </a:extLst>
          </p:cNvPr>
          <p:cNvSpPr>
            <a:spLocks noChangeAspect="1"/>
          </p:cNvSpPr>
          <p:nvPr/>
        </p:nvSpPr>
        <p:spPr>
          <a:xfrm>
            <a:off x="7863089" y="3007752"/>
            <a:ext cx="9144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5F398-8909-B531-2109-22EBC59413B5}"/>
              </a:ext>
            </a:extLst>
          </p:cNvPr>
          <p:cNvSpPr>
            <a:spLocks noChangeAspect="1"/>
          </p:cNvSpPr>
          <p:nvPr/>
        </p:nvSpPr>
        <p:spPr>
          <a:xfrm>
            <a:off x="7863089" y="3922152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E4741C-8ECE-8AA6-1084-01054448B958}"/>
              </a:ext>
            </a:extLst>
          </p:cNvPr>
          <p:cNvSpPr>
            <a:spLocks noChangeAspect="1"/>
          </p:cNvSpPr>
          <p:nvPr/>
        </p:nvSpPr>
        <p:spPr>
          <a:xfrm>
            <a:off x="8777489" y="3007752"/>
            <a:ext cx="914400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E39744-B92C-486F-52A9-63B3C01D97A0}"/>
              </a:ext>
            </a:extLst>
          </p:cNvPr>
          <p:cNvSpPr>
            <a:spLocks noChangeAspect="1"/>
          </p:cNvSpPr>
          <p:nvPr/>
        </p:nvSpPr>
        <p:spPr>
          <a:xfrm>
            <a:off x="8777489" y="3922152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85C728-58D8-FA20-3E45-1F15024C9F67}"/>
              </a:ext>
            </a:extLst>
          </p:cNvPr>
          <p:cNvSpPr>
            <a:spLocks noChangeAspect="1"/>
          </p:cNvSpPr>
          <p:nvPr/>
        </p:nvSpPr>
        <p:spPr>
          <a:xfrm>
            <a:off x="6948689" y="3007752"/>
            <a:ext cx="914400" cy="914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D585A7-ECA5-6F9D-7FC3-E67E48D21B60}"/>
              </a:ext>
            </a:extLst>
          </p:cNvPr>
          <p:cNvSpPr>
            <a:spLocks noChangeAspect="1"/>
          </p:cNvSpPr>
          <p:nvPr/>
        </p:nvSpPr>
        <p:spPr>
          <a:xfrm>
            <a:off x="6948689" y="3922152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0583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E92481-798B-2774-38E2-B57C5B9C2E55}"/>
              </a:ext>
            </a:extLst>
          </p:cNvPr>
          <p:cNvSpPr>
            <a:spLocks noChangeAspect="1"/>
          </p:cNvSpPr>
          <p:nvPr/>
        </p:nvSpPr>
        <p:spPr>
          <a:xfrm>
            <a:off x="4391066" y="2234408"/>
            <a:ext cx="9144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C071D-F25F-6E79-6F8D-37C5302B6DCB}"/>
              </a:ext>
            </a:extLst>
          </p:cNvPr>
          <p:cNvSpPr>
            <a:spLocks noChangeAspect="1"/>
          </p:cNvSpPr>
          <p:nvPr/>
        </p:nvSpPr>
        <p:spPr>
          <a:xfrm>
            <a:off x="4391066" y="3148808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836754-F0B9-86A0-6974-18072D94D7DC}"/>
              </a:ext>
            </a:extLst>
          </p:cNvPr>
          <p:cNvSpPr>
            <a:spLocks noChangeAspect="1"/>
          </p:cNvSpPr>
          <p:nvPr/>
        </p:nvSpPr>
        <p:spPr>
          <a:xfrm>
            <a:off x="4391066" y="4063208"/>
            <a:ext cx="914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52AF8-474C-A8E0-DC8F-AFFADB0B39B3}"/>
              </a:ext>
            </a:extLst>
          </p:cNvPr>
          <p:cNvSpPr>
            <a:spLocks noChangeAspect="1"/>
          </p:cNvSpPr>
          <p:nvPr/>
        </p:nvSpPr>
        <p:spPr>
          <a:xfrm>
            <a:off x="4391066" y="4977608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7527CE-90BE-8CBD-6686-400B15D86E36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3523129" cy="9144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Wrangling: Filter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BABB102-DC37-03B7-86C9-37714B912C46}"/>
              </a:ext>
            </a:extLst>
          </p:cNvPr>
          <p:cNvSpPr/>
          <p:nvPr/>
        </p:nvSpPr>
        <p:spPr>
          <a:xfrm>
            <a:off x="5695431" y="3800990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3ED14D-8702-7287-F2EE-2DB3EF605349}"/>
              </a:ext>
            </a:extLst>
          </p:cNvPr>
          <p:cNvSpPr>
            <a:spLocks noChangeAspect="1"/>
          </p:cNvSpPr>
          <p:nvPr/>
        </p:nvSpPr>
        <p:spPr>
          <a:xfrm>
            <a:off x="6999796" y="3148807"/>
            <a:ext cx="9144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ACD96-F819-6087-CC45-FEB01FDEAAF0}"/>
              </a:ext>
            </a:extLst>
          </p:cNvPr>
          <p:cNvSpPr>
            <a:spLocks noChangeAspect="1"/>
          </p:cNvSpPr>
          <p:nvPr/>
        </p:nvSpPr>
        <p:spPr>
          <a:xfrm>
            <a:off x="6999796" y="4063207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DD5711ED-F82E-382B-17CB-DAA1ACA340D0}"/>
              </a:ext>
            </a:extLst>
          </p:cNvPr>
          <p:cNvSpPr/>
          <p:nvPr/>
        </p:nvSpPr>
        <p:spPr>
          <a:xfrm rot="10800000">
            <a:off x="4573946" y="4332771"/>
            <a:ext cx="548640" cy="457200"/>
          </a:xfrm>
          <a:prstGeom prst="triangl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86BF702-4B22-5D31-8480-96A7A72D3316}"/>
              </a:ext>
            </a:extLst>
          </p:cNvPr>
          <p:cNvSpPr>
            <a:spLocks noChangeAspect="1"/>
          </p:cNvSpPr>
          <p:nvPr/>
        </p:nvSpPr>
        <p:spPr>
          <a:xfrm>
            <a:off x="4573946" y="5155731"/>
            <a:ext cx="548640" cy="548640"/>
          </a:xfrm>
          <a:prstGeom prst="diamond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421366-925D-67CA-F58C-71F37E909563}"/>
              </a:ext>
            </a:extLst>
          </p:cNvPr>
          <p:cNvSpPr>
            <a:spLocks noChangeAspect="1"/>
          </p:cNvSpPr>
          <p:nvPr/>
        </p:nvSpPr>
        <p:spPr>
          <a:xfrm rot="5400000">
            <a:off x="4526649" y="3335669"/>
            <a:ext cx="640080" cy="551793"/>
          </a:xfrm>
          <a:prstGeom prst="hexagon">
            <a:avLst>
              <a:gd name="adj" fmla="val 35104"/>
              <a:gd name="vf" fmla="val 115470"/>
            </a:avLst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FEC440BE-F81C-369A-34F4-48F78A64BCD1}"/>
              </a:ext>
            </a:extLst>
          </p:cNvPr>
          <p:cNvSpPr>
            <a:spLocks noChangeAspect="1"/>
          </p:cNvSpPr>
          <p:nvPr/>
        </p:nvSpPr>
        <p:spPr>
          <a:xfrm>
            <a:off x="7182676" y="4246087"/>
            <a:ext cx="548640" cy="548640"/>
          </a:xfrm>
          <a:prstGeom prst="diamond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8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E92481-798B-2774-38E2-B57C5B9C2E55}"/>
              </a:ext>
            </a:extLst>
          </p:cNvPr>
          <p:cNvSpPr>
            <a:spLocks noChangeAspect="1"/>
          </p:cNvSpPr>
          <p:nvPr/>
        </p:nvSpPr>
        <p:spPr>
          <a:xfrm>
            <a:off x="7209265" y="3007751"/>
            <a:ext cx="9144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C071D-F25F-6E79-6F8D-37C5302B6DCB}"/>
              </a:ext>
            </a:extLst>
          </p:cNvPr>
          <p:cNvSpPr>
            <a:spLocks noChangeAspect="1"/>
          </p:cNvSpPr>
          <p:nvPr/>
        </p:nvSpPr>
        <p:spPr>
          <a:xfrm>
            <a:off x="7209265" y="3922151"/>
            <a:ext cx="914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836754-F0B9-86A0-6974-18072D94D7DC}"/>
              </a:ext>
            </a:extLst>
          </p:cNvPr>
          <p:cNvSpPr>
            <a:spLocks noChangeAspect="1"/>
          </p:cNvSpPr>
          <p:nvPr/>
        </p:nvSpPr>
        <p:spPr>
          <a:xfrm>
            <a:off x="8123665" y="3007751"/>
            <a:ext cx="914400" cy="9144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911F6-0B9A-CBA6-7CF6-CD6574968435}"/>
              </a:ext>
            </a:extLst>
          </p:cNvPr>
          <p:cNvSpPr>
            <a:spLocks noChangeAspect="1"/>
          </p:cNvSpPr>
          <p:nvPr/>
        </p:nvSpPr>
        <p:spPr>
          <a:xfrm>
            <a:off x="8123665" y="3922151"/>
            <a:ext cx="914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52AF8-474C-A8E0-DC8F-AFFADB0B39B3}"/>
              </a:ext>
            </a:extLst>
          </p:cNvPr>
          <p:cNvSpPr>
            <a:spLocks noChangeAspect="1"/>
          </p:cNvSpPr>
          <p:nvPr/>
        </p:nvSpPr>
        <p:spPr>
          <a:xfrm>
            <a:off x="3699583" y="3007751"/>
            <a:ext cx="9144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5AA53-F638-F27B-0F2F-EF77D92F0014}"/>
              </a:ext>
            </a:extLst>
          </p:cNvPr>
          <p:cNvSpPr>
            <a:spLocks noChangeAspect="1"/>
          </p:cNvSpPr>
          <p:nvPr/>
        </p:nvSpPr>
        <p:spPr>
          <a:xfrm>
            <a:off x="3699583" y="3922151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7527CE-90BE-8CBD-6686-400B15D86E36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3523129" cy="9144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Wrangling: Mutate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BABB102-DC37-03B7-86C9-37714B912C46}"/>
              </a:ext>
            </a:extLst>
          </p:cNvPr>
          <p:cNvSpPr/>
          <p:nvPr/>
        </p:nvSpPr>
        <p:spPr>
          <a:xfrm>
            <a:off x="4997224" y="3659933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0F57E1-22AD-D487-3617-4BE7CBB90E75}"/>
              </a:ext>
            </a:extLst>
          </p:cNvPr>
          <p:cNvSpPr>
            <a:spLocks noChangeAspect="1"/>
          </p:cNvSpPr>
          <p:nvPr/>
        </p:nvSpPr>
        <p:spPr>
          <a:xfrm>
            <a:off x="6294865" y="3007751"/>
            <a:ext cx="9144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7F72CF-4288-F6C2-ED3D-2C7F98D70879}"/>
              </a:ext>
            </a:extLst>
          </p:cNvPr>
          <p:cNvSpPr>
            <a:spLocks noChangeAspect="1"/>
          </p:cNvSpPr>
          <p:nvPr/>
        </p:nvSpPr>
        <p:spPr>
          <a:xfrm>
            <a:off x="6294865" y="3922151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2542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0CFB57-8B72-CB43-0CE5-A105A9AE85C7}"/>
              </a:ext>
            </a:extLst>
          </p:cNvPr>
          <p:cNvSpPr>
            <a:spLocks noChangeAspect="1"/>
          </p:cNvSpPr>
          <p:nvPr/>
        </p:nvSpPr>
        <p:spPr>
          <a:xfrm>
            <a:off x="4640877" y="1758035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35256A-2B22-AE72-965C-5A0A5C9973C1}"/>
              </a:ext>
            </a:extLst>
          </p:cNvPr>
          <p:cNvSpPr>
            <a:spLocks noChangeAspect="1"/>
          </p:cNvSpPr>
          <p:nvPr/>
        </p:nvSpPr>
        <p:spPr>
          <a:xfrm>
            <a:off x="4640877" y="2672435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FA698-8E01-5B94-136E-30C9580E4FC8}"/>
              </a:ext>
            </a:extLst>
          </p:cNvPr>
          <p:cNvSpPr>
            <a:spLocks noChangeAspect="1"/>
          </p:cNvSpPr>
          <p:nvPr/>
        </p:nvSpPr>
        <p:spPr>
          <a:xfrm>
            <a:off x="-2" y="0"/>
            <a:ext cx="7086601" cy="9144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Summarizing: Group By + Summarize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4028876-E618-EC55-113A-18BDF1673E1A}"/>
              </a:ext>
            </a:extLst>
          </p:cNvPr>
          <p:cNvSpPr/>
          <p:nvPr/>
        </p:nvSpPr>
        <p:spPr>
          <a:xfrm>
            <a:off x="5938518" y="3781817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95838-02C6-C62B-4C18-AC7CB06E7F22}"/>
              </a:ext>
            </a:extLst>
          </p:cNvPr>
          <p:cNvSpPr>
            <a:spLocks noChangeAspect="1"/>
          </p:cNvSpPr>
          <p:nvPr/>
        </p:nvSpPr>
        <p:spPr>
          <a:xfrm>
            <a:off x="7236159" y="2672435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F9AC8-C6EF-0F22-A139-5B093EB0995C}"/>
              </a:ext>
            </a:extLst>
          </p:cNvPr>
          <p:cNvSpPr>
            <a:spLocks noChangeAspect="1"/>
          </p:cNvSpPr>
          <p:nvPr/>
        </p:nvSpPr>
        <p:spPr>
          <a:xfrm>
            <a:off x="4640877" y="3586835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77049-B51D-B69C-6CD6-B69D73F1F262}"/>
              </a:ext>
            </a:extLst>
          </p:cNvPr>
          <p:cNvSpPr>
            <a:spLocks noChangeAspect="1"/>
          </p:cNvSpPr>
          <p:nvPr/>
        </p:nvSpPr>
        <p:spPr>
          <a:xfrm>
            <a:off x="4640877" y="4501235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C5116-F08B-970D-D815-5ADE1121DDE9}"/>
              </a:ext>
            </a:extLst>
          </p:cNvPr>
          <p:cNvSpPr>
            <a:spLocks noChangeAspect="1"/>
          </p:cNvSpPr>
          <p:nvPr/>
        </p:nvSpPr>
        <p:spPr>
          <a:xfrm>
            <a:off x="4640877" y="5415635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BB4287-128C-9269-4052-3B66132705DC}"/>
              </a:ext>
            </a:extLst>
          </p:cNvPr>
          <p:cNvSpPr>
            <a:spLocks noChangeAspect="1"/>
          </p:cNvSpPr>
          <p:nvPr/>
        </p:nvSpPr>
        <p:spPr>
          <a:xfrm>
            <a:off x="3726477" y="1758035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0462E-0784-3C89-DD77-9713D7FD3C1C}"/>
              </a:ext>
            </a:extLst>
          </p:cNvPr>
          <p:cNvSpPr>
            <a:spLocks noChangeAspect="1"/>
          </p:cNvSpPr>
          <p:nvPr/>
        </p:nvSpPr>
        <p:spPr>
          <a:xfrm>
            <a:off x="3726477" y="2672435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1183C0-4233-2421-3296-3E04A4E9CD43}"/>
              </a:ext>
            </a:extLst>
          </p:cNvPr>
          <p:cNvSpPr>
            <a:spLocks noChangeAspect="1"/>
          </p:cNvSpPr>
          <p:nvPr/>
        </p:nvSpPr>
        <p:spPr>
          <a:xfrm>
            <a:off x="3726477" y="3586835"/>
            <a:ext cx="914400" cy="9144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8B84BF-1C1C-A54F-0A1B-1F3DD499D38A}"/>
              </a:ext>
            </a:extLst>
          </p:cNvPr>
          <p:cNvSpPr>
            <a:spLocks noChangeAspect="1"/>
          </p:cNvSpPr>
          <p:nvPr/>
        </p:nvSpPr>
        <p:spPr>
          <a:xfrm>
            <a:off x="3726477" y="5415635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8C03D3-52DA-46C2-2E91-5BF0BC682EFE}"/>
              </a:ext>
            </a:extLst>
          </p:cNvPr>
          <p:cNvSpPr>
            <a:spLocks noChangeAspect="1"/>
          </p:cNvSpPr>
          <p:nvPr/>
        </p:nvSpPr>
        <p:spPr>
          <a:xfrm>
            <a:off x="3726477" y="4501235"/>
            <a:ext cx="914400" cy="9144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33FE3-0463-F962-37AE-EED8E700BD80}"/>
              </a:ext>
            </a:extLst>
          </p:cNvPr>
          <p:cNvSpPr>
            <a:spLocks noChangeAspect="1"/>
          </p:cNvSpPr>
          <p:nvPr/>
        </p:nvSpPr>
        <p:spPr>
          <a:xfrm>
            <a:off x="8150559" y="2672435"/>
            <a:ext cx="914400" cy="914400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C101D4-D44A-4B0F-116F-E9B6DBD9E37B}"/>
              </a:ext>
            </a:extLst>
          </p:cNvPr>
          <p:cNvSpPr>
            <a:spLocks noChangeAspect="1"/>
          </p:cNvSpPr>
          <p:nvPr/>
        </p:nvSpPr>
        <p:spPr>
          <a:xfrm>
            <a:off x="8150559" y="3586835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AC176A-D38E-6D51-9DDF-7CADF7BB1861}"/>
              </a:ext>
            </a:extLst>
          </p:cNvPr>
          <p:cNvSpPr>
            <a:spLocks noChangeAspect="1"/>
          </p:cNvSpPr>
          <p:nvPr/>
        </p:nvSpPr>
        <p:spPr>
          <a:xfrm>
            <a:off x="7236159" y="3586835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866720-3964-1B90-EBDB-00D458EC7689}"/>
              </a:ext>
            </a:extLst>
          </p:cNvPr>
          <p:cNvSpPr>
            <a:spLocks noChangeAspect="1"/>
          </p:cNvSpPr>
          <p:nvPr/>
        </p:nvSpPr>
        <p:spPr>
          <a:xfrm>
            <a:off x="7236159" y="4501235"/>
            <a:ext cx="914400" cy="9144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60CAFDD-4B11-1009-593E-EEFBDB8151EB}"/>
              </a:ext>
            </a:extLst>
          </p:cNvPr>
          <p:cNvSpPr/>
          <p:nvPr/>
        </p:nvSpPr>
        <p:spPr>
          <a:xfrm rot="10800000">
            <a:off x="3909357" y="2913137"/>
            <a:ext cx="548640" cy="457200"/>
          </a:xfrm>
          <a:prstGeom prst="triangl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8045994B-9E32-DAED-EAA5-E1A1AFD80A6D}"/>
              </a:ext>
            </a:extLst>
          </p:cNvPr>
          <p:cNvSpPr>
            <a:spLocks noChangeAspect="1"/>
          </p:cNvSpPr>
          <p:nvPr/>
        </p:nvSpPr>
        <p:spPr>
          <a:xfrm rot="5400000">
            <a:off x="3862060" y="3768139"/>
            <a:ext cx="640080" cy="551793"/>
          </a:xfrm>
          <a:prstGeom prst="hexagon">
            <a:avLst>
              <a:gd name="adj" fmla="val 35104"/>
              <a:gd name="vf" fmla="val 11547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B1D86AF9-20A0-3BED-A679-7E9E9A104061}"/>
              </a:ext>
            </a:extLst>
          </p:cNvPr>
          <p:cNvSpPr/>
          <p:nvPr/>
        </p:nvSpPr>
        <p:spPr>
          <a:xfrm rot="10800000">
            <a:off x="7420616" y="3841682"/>
            <a:ext cx="548640" cy="457200"/>
          </a:xfrm>
          <a:prstGeom prst="triangl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A3517C2D-175E-9FD4-7C70-383F37ABBC0E}"/>
              </a:ext>
            </a:extLst>
          </p:cNvPr>
          <p:cNvSpPr>
            <a:spLocks noChangeAspect="1"/>
          </p:cNvSpPr>
          <p:nvPr/>
        </p:nvSpPr>
        <p:spPr>
          <a:xfrm rot="5400000">
            <a:off x="7373319" y="4696684"/>
            <a:ext cx="640080" cy="551793"/>
          </a:xfrm>
          <a:prstGeom prst="hexagon">
            <a:avLst>
              <a:gd name="adj" fmla="val 35104"/>
              <a:gd name="vf" fmla="val 11547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AAD0543-09C6-23E2-FA72-B57252DE64FD}"/>
              </a:ext>
            </a:extLst>
          </p:cNvPr>
          <p:cNvSpPr>
            <a:spLocks noChangeAspect="1"/>
          </p:cNvSpPr>
          <p:nvPr/>
        </p:nvSpPr>
        <p:spPr>
          <a:xfrm rot="5400000">
            <a:off x="3862059" y="4682540"/>
            <a:ext cx="640080" cy="551793"/>
          </a:xfrm>
          <a:prstGeom prst="hexagon">
            <a:avLst>
              <a:gd name="adj" fmla="val 35104"/>
              <a:gd name="vf" fmla="val 11547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A065DAA6-A917-FF10-0AD9-CD459060C5D5}"/>
              </a:ext>
            </a:extLst>
          </p:cNvPr>
          <p:cNvSpPr/>
          <p:nvPr/>
        </p:nvSpPr>
        <p:spPr>
          <a:xfrm rot="10800000">
            <a:off x="3906202" y="5658424"/>
            <a:ext cx="548640" cy="457200"/>
          </a:xfrm>
          <a:prstGeom prst="triangl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ACC701-9022-DCBF-2934-BE2D6C3CC2EA}"/>
              </a:ext>
            </a:extLst>
          </p:cNvPr>
          <p:cNvSpPr>
            <a:spLocks noChangeAspect="1"/>
          </p:cNvSpPr>
          <p:nvPr/>
        </p:nvSpPr>
        <p:spPr>
          <a:xfrm>
            <a:off x="8150559" y="4501235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3705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DB65E7-28BD-EA5F-EDAD-37B02970D151}"/>
              </a:ext>
            </a:extLst>
          </p:cNvPr>
          <p:cNvSpPr>
            <a:spLocks noChangeAspect="1"/>
          </p:cNvSpPr>
          <p:nvPr/>
        </p:nvSpPr>
        <p:spPr>
          <a:xfrm>
            <a:off x="5776407" y="34425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A5AE5D-7104-AD5D-A53B-6E54BBC88BF1}"/>
              </a:ext>
            </a:extLst>
          </p:cNvPr>
          <p:cNvSpPr>
            <a:spLocks noChangeAspect="1"/>
          </p:cNvSpPr>
          <p:nvPr/>
        </p:nvSpPr>
        <p:spPr>
          <a:xfrm>
            <a:off x="5776407" y="43569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06441-45AC-62EA-DFF6-B9C0DA75D1A3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4613984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Joining: Left Join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E8491C5-5198-8827-D61C-F76175448E65}"/>
              </a:ext>
            </a:extLst>
          </p:cNvPr>
          <p:cNvSpPr/>
          <p:nvPr/>
        </p:nvSpPr>
        <p:spPr>
          <a:xfrm>
            <a:off x="7074048" y="3972204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9FC058A0-0EB9-53C1-A44A-97094E2E890F}"/>
              </a:ext>
            </a:extLst>
          </p:cNvPr>
          <p:cNvSpPr>
            <a:spLocks noChangeAspect="1"/>
          </p:cNvSpPr>
          <p:nvPr/>
        </p:nvSpPr>
        <p:spPr>
          <a:xfrm>
            <a:off x="3792966" y="3972204"/>
            <a:ext cx="685800" cy="685800"/>
          </a:xfrm>
          <a:prstGeom prst="plus">
            <a:avLst>
              <a:gd name="adj" fmla="val 31372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5D1878-EC73-061E-3956-782DE475A3C6}"/>
              </a:ext>
            </a:extLst>
          </p:cNvPr>
          <p:cNvSpPr>
            <a:spLocks noChangeAspect="1"/>
          </p:cNvSpPr>
          <p:nvPr/>
        </p:nvSpPr>
        <p:spPr>
          <a:xfrm>
            <a:off x="4862007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DE9AFE-88A8-0CC3-AE82-676A1EDCBD87}"/>
              </a:ext>
            </a:extLst>
          </p:cNvPr>
          <p:cNvSpPr>
            <a:spLocks noChangeAspect="1"/>
          </p:cNvSpPr>
          <p:nvPr/>
        </p:nvSpPr>
        <p:spPr>
          <a:xfrm>
            <a:off x="4862007" y="435691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264C0-DF59-3335-4EDD-79DC956AC7C8}"/>
              </a:ext>
            </a:extLst>
          </p:cNvPr>
          <p:cNvSpPr>
            <a:spLocks noChangeAspect="1"/>
          </p:cNvSpPr>
          <p:nvPr/>
        </p:nvSpPr>
        <p:spPr>
          <a:xfrm>
            <a:off x="2495325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8B5E5D-C70E-CC2B-70AE-7F56E8B29C4D}"/>
              </a:ext>
            </a:extLst>
          </p:cNvPr>
          <p:cNvSpPr>
            <a:spLocks noChangeAspect="1"/>
          </p:cNvSpPr>
          <p:nvPr/>
        </p:nvSpPr>
        <p:spPr>
          <a:xfrm>
            <a:off x="2495325" y="43569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BC3ED9-AB42-28C3-69B4-5EF6FB0317AB}"/>
              </a:ext>
            </a:extLst>
          </p:cNvPr>
          <p:cNvSpPr>
            <a:spLocks noChangeAspect="1"/>
          </p:cNvSpPr>
          <p:nvPr/>
        </p:nvSpPr>
        <p:spPr>
          <a:xfrm>
            <a:off x="1580925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7EAB3D-3DB4-B1B2-03D7-BE85386D8D40}"/>
              </a:ext>
            </a:extLst>
          </p:cNvPr>
          <p:cNvSpPr>
            <a:spLocks noChangeAspect="1"/>
          </p:cNvSpPr>
          <p:nvPr/>
        </p:nvSpPr>
        <p:spPr>
          <a:xfrm>
            <a:off x="1580925" y="43569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43119-F7A4-A48A-DEB6-F53CA752B736}"/>
              </a:ext>
            </a:extLst>
          </p:cNvPr>
          <p:cNvSpPr>
            <a:spLocks noChangeAspect="1"/>
          </p:cNvSpPr>
          <p:nvPr/>
        </p:nvSpPr>
        <p:spPr>
          <a:xfrm>
            <a:off x="9239475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BE3676-0908-86B3-0A99-257E16FB8584}"/>
              </a:ext>
            </a:extLst>
          </p:cNvPr>
          <p:cNvSpPr>
            <a:spLocks noChangeAspect="1"/>
          </p:cNvSpPr>
          <p:nvPr/>
        </p:nvSpPr>
        <p:spPr>
          <a:xfrm>
            <a:off x="9239475" y="43569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73390-A399-106E-BAA3-586E1CDA901B}"/>
              </a:ext>
            </a:extLst>
          </p:cNvPr>
          <p:cNvSpPr>
            <a:spLocks noChangeAspect="1"/>
          </p:cNvSpPr>
          <p:nvPr/>
        </p:nvSpPr>
        <p:spPr>
          <a:xfrm>
            <a:off x="8325075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E60EE-26D7-5347-4E8E-FBEDA41024FE}"/>
              </a:ext>
            </a:extLst>
          </p:cNvPr>
          <p:cNvSpPr>
            <a:spLocks noChangeAspect="1"/>
          </p:cNvSpPr>
          <p:nvPr/>
        </p:nvSpPr>
        <p:spPr>
          <a:xfrm>
            <a:off x="8325075" y="43569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5DE1CC-1ED5-E74B-E85A-2763EFE7765D}"/>
              </a:ext>
            </a:extLst>
          </p:cNvPr>
          <p:cNvSpPr>
            <a:spLocks noChangeAspect="1"/>
          </p:cNvSpPr>
          <p:nvPr/>
        </p:nvSpPr>
        <p:spPr>
          <a:xfrm>
            <a:off x="10153875" y="34425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538A8A-6D47-7CE0-F566-9FEB87775006}"/>
              </a:ext>
            </a:extLst>
          </p:cNvPr>
          <p:cNvGrpSpPr/>
          <p:nvPr/>
        </p:nvGrpSpPr>
        <p:grpSpPr>
          <a:xfrm>
            <a:off x="8647804" y="1842310"/>
            <a:ext cx="2097741" cy="1371600"/>
            <a:chOff x="6096000" y="686610"/>
            <a:chExt cx="2097741" cy="13716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7F1E28-6ECF-65AF-4713-5E947C8CF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686610"/>
              <a:ext cx="1371600" cy="13716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5EF6C72-A6F3-0858-CDE2-2FFD163A1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2141" y="686610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106441-45AC-62EA-DFF6-B9C0DA75D1A3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4613984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Joining: Right Join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97D2A0-1C9C-1155-C551-7D1D5D4211AF}"/>
              </a:ext>
            </a:extLst>
          </p:cNvPr>
          <p:cNvGrpSpPr/>
          <p:nvPr/>
        </p:nvGrpSpPr>
        <p:grpSpPr>
          <a:xfrm>
            <a:off x="8647804" y="1842310"/>
            <a:ext cx="2097741" cy="1371600"/>
            <a:chOff x="6335207" y="228600"/>
            <a:chExt cx="2097741" cy="13716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1B364DD-C0A9-BD72-3C21-ADACA28A8F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061348" y="228600"/>
              <a:ext cx="1371600" cy="13716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E37C390-DD2B-EB26-C575-B666F1013C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335207" y="228600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76D5D2C-7EEE-ADB1-921E-E86A993ADCE9}"/>
              </a:ext>
            </a:extLst>
          </p:cNvPr>
          <p:cNvSpPr>
            <a:spLocks noChangeAspect="1"/>
          </p:cNvSpPr>
          <p:nvPr/>
        </p:nvSpPr>
        <p:spPr>
          <a:xfrm>
            <a:off x="5776407" y="34425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BC4AF8-90DE-026A-5581-8F9988AF444A}"/>
              </a:ext>
            </a:extLst>
          </p:cNvPr>
          <p:cNvSpPr>
            <a:spLocks noChangeAspect="1"/>
          </p:cNvSpPr>
          <p:nvPr/>
        </p:nvSpPr>
        <p:spPr>
          <a:xfrm>
            <a:off x="5776407" y="43569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2EA4B88E-144C-6F13-75A9-7F1C944B165B}"/>
              </a:ext>
            </a:extLst>
          </p:cNvPr>
          <p:cNvSpPr/>
          <p:nvPr/>
        </p:nvSpPr>
        <p:spPr>
          <a:xfrm>
            <a:off x="7074048" y="3972204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62F23609-724F-0D74-E29C-1A1FA64CDE15}"/>
              </a:ext>
            </a:extLst>
          </p:cNvPr>
          <p:cNvSpPr>
            <a:spLocks noChangeAspect="1"/>
          </p:cNvSpPr>
          <p:nvPr/>
        </p:nvSpPr>
        <p:spPr>
          <a:xfrm>
            <a:off x="3792966" y="3972204"/>
            <a:ext cx="685800" cy="685800"/>
          </a:xfrm>
          <a:prstGeom prst="plus">
            <a:avLst>
              <a:gd name="adj" fmla="val 31372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62D94A-A126-3198-B759-8EBFD8BA4247}"/>
              </a:ext>
            </a:extLst>
          </p:cNvPr>
          <p:cNvSpPr>
            <a:spLocks noChangeAspect="1"/>
          </p:cNvSpPr>
          <p:nvPr/>
        </p:nvSpPr>
        <p:spPr>
          <a:xfrm>
            <a:off x="4862007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F255FC-BF29-CF06-548B-EA3693F2AA82}"/>
              </a:ext>
            </a:extLst>
          </p:cNvPr>
          <p:cNvSpPr>
            <a:spLocks noChangeAspect="1"/>
          </p:cNvSpPr>
          <p:nvPr/>
        </p:nvSpPr>
        <p:spPr>
          <a:xfrm>
            <a:off x="4862007" y="435691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BC226C-6361-A5DE-1DE8-80F5A7C3F36A}"/>
              </a:ext>
            </a:extLst>
          </p:cNvPr>
          <p:cNvSpPr>
            <a:spLocks noChangeAspect="1"/>
          </p:cNvSpPr>
          <p:nvPr/>
        </p:nvSpPr>
        <p:spPr>
          <a:xfrm>
            <a:off x="2495325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68440A-B180-B490-4784-15B8632419A0}"/>
              </a:ext>
            </a:extLst>
          </p:cNvPr>
          <p:cNvSpPr>
            <a:spLocks noChangeAspect="1"/>
          </p:cNvSpPr>
          <p:nvPr/>
        </p:nvSpPr>
        <p:spPr>
          <a:xfrm>
            <a:off x="2495325" y="43569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6F1FAD-EDF8-ED9D-A380-D9773191374F}"/>
              </a:ext>
            </a:extLst>
          </p:cNvPr>
          <p:cNvSpPr>
            <a:spLocks noChangeAspect="1"/>
          </p:cNvSpPr>
          <p:nvPr/>
        </p:nvSpPr>
        <p:spPr>
          <a:xfrm>
            <a:off x="1580925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875CF7-1ECE-C47A-9032-9F734FA67E59}"/>
              </a:ext>
            </a:extLst>
          </p:cNvPr>
          <p:cNvSpPr>
            <a:spLocks noChangeAspect="1"/>
          </p:cNvSpPr>
          <p:nvPr/>
        </p:nvSpPr>
        <p:spPr>
          <a:xfrm>
            <a:off x="1580925" y="43569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15BF57-ED5D-C8F0-01CA-4F96F6ED4532}"/>
              </a:ext>
            </a:extLst>
          </p:cNvPr>
          <p:cNvSpPr>
            <a:spLocks noChangeAspect="1"/>
          </p:cNvSpPr>
          <p:nvPr/>
        </p:nvSpPr>
        <p:spPr>
          <a:xfrm>
            <a:off x="9239475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3D0BE5-40C6-755B-8861-DC553B89AE81}"/>
              </a:ext>
            </a:extLst>
          </p:cNvPr>
          <p:cNvSpPr>
            <a:spLocks noChangeAspect="1"/>
          </p:cNvSpPr>
          <p:nvPr/>
        </p:nvSpPr>
        <p:spPr>
          <a:xfrm>
            <a:off x="8325075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0100F-9C14-DA19-3144-11257C299664}"/>
              </a:ext>
            </a:extLst>
          </p:cNvPr>
          <p:cNvSpPr>
            <a:spLocks noChangeAspect="1"/>
          </p:cNvSpPr>
          <p:nvPr/>
        </p:nvSpPr>
        <p:spPr>
          <a:xfrm>
            <a:off x="10153875" y="34425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D5B798-063F-76DB-9CED-0A0F7CBB863A}"/>
              </a:ext>
            </a:extLst>
          </p:cNvPr>
          <p:cNvSpPr>
            <a:spLocks noChangeAspect="1"/>
          </p:cNvSpPr>
          <p:nvPr/>
        </p:nvSpPr>
        <p:spPr>
          <a:xfrm>
            <a:off x="10153875" y="43569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A99668D-467D-514B-5D66-70B61C7946A7}"/>
              </a:ext>
            </a:extLst>
          </p:cNvPr>
          <p:cNvSpPr>
            <a:spLocks noChangeAspect="1"/>
          </p:cNvSpPr>
          <p:nvPr/>
        </p:nvSpPr>
        <p:spPr>
          <a:xfrm>
            <a:off x="8325075" y="435691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2758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106441-45AC-62EA-DFF6-B9C0DA75D1A3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4613984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Joining: Inner Join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8418EE-9B9B-DA81-B0F7-239245F23F51}"/>
              </a:ext>
            </a:extLst>
          </p:cNvPr>
          <p:cNvGrpSpPr/>
          <p:nvPr/>
        </p:nvGrpSpPr>
        <p:grpSpPr>
          <a:xfrm>
            <a:off x="8647804" y="2175406"/>
            <a:ext cx="2097741" cy="1371600"/>
            <a:chOff x="6335207" y="228600"/>
            <a:chExt cx="2097741" cy="137160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1D63D67-A94D-5634-065A-0427192C87AE}"/>
                </a:ext>
              </a:extLst>
            </p:cNvPr>
            <p:cNvGrpSpPr/>
            <p:nvPr/>
          </p:nvGrpSpPr>
          <p:grpSpPr>
            <a:xfrm>
              <a:off x="7061347" y="388774"/>
              <a:ext cx="644520" cy="1057958"/>
              <a:chOff x="7061347" y="388774"/>
              <a:chExt cx="644520" cy="1057958"/>
            </a:xfrm>
          </p:grpSpPr>
          <p:sp>
            <p:nvSpPr>
              <p:cNvPr id="36" name="Teardrop 35">
                <a:extLst>
                  <a:ext uri="{FF2B5EF4-FFF2-40B4-BE49-F238E27FC236}">
                    <a16:creationId xmlns:a16="http://schemas.microsoft.com/office/drawing/2014/main" id="{9CF2526B-5101-AF0F-239C-7AC2E75EB400}"/>
                  </a:ext>
                </a:extLst>
              </p:cNvPr>
              <p:cNvSpPr/>
              <p:nvPr/>
            </p:nvSpPr>
            <p:spPr>
              <a:xfrm rot="19071904">
                <a:off x="7222552" y="388774"/>
                <a:ext cx="397473" cy="521356"/>
              </a:xfrm>
              <a:prstGeom prst="teardrop">
                <a:avLst>
                  <a:gd name="adj" fmla="val 9478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ardrop 37">
                <a:extLst>
                  <a:ext uri="{FF2B5EF4-FFF2-40B4-BE49-F238E27FC236}">
                    <a16:creationId xmlns:a16="http://schemas.microsoft.com/office/drawing/2014/main" id="{150AAD49-A843-8B49-D14E-E5FB9D419BF2}"/>
                  </a:ext>
                </a:extLst>
              </p:cNvPr>
              <p:cNvSpPr/>
              <p:nvPr/>
            </p:nvSpPr>
            <p:spPr>
              <a:xfrm rot="2528096" flipV="1">
                <a:off x="7222554" y="925376"/>
                <a:ext cx="397473" cy="521356"/>
              </a:xfrm>
              <a:prstGeom prst="teardrop">
                <a:avLst>
                  <a:gd name="adj" fmla="val 9478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2894D40-EAF9-02DB-568F-3CDACA0E7F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061347" y="577696"/>
                <a:ext cx="644520" cy="644520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8D37BD0-883E-2802-E4C2-A437E88FDF1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155199" y="1133241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A548502-5912-49C1-2187-92163A53494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118455" y="1080658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132EA48-FFF5-3644-2938-5A4897D67E8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070809" y="977648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777FA2-F157-18F1-5679-33C18A9747C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508163" y="988002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D582062-8F6F-5E13-14CA-4AE93FC678B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519552" y="895346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811E997-6EB3-186E-F436-E73056CCF2E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505268" y="656138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1E345FC-CDBF-D2A4-F15D-61CF423CF11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082992" y="647398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F8AF36B-5CC7-FFA8-1B8B-F9AB29D2A5D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145931" y="510989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864FC6A-A831-CD32-DC4B-69873A6A0C0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114461" y="594815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77270F-447D-5B6B-935B-855BBC9D618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061348" y="228600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6AAC62D-FAE6-CB24-153C-ADE9017EC1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335207" y="228600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0A5C352-5DE4-FEA0-8FAD-F9F7B6D77A26}"/>
              </a:ext>
            </a:extLst>
          </p:cNvPr>
          <p:cNvSpPr>
            <a:spLocks noChangeAspect="1"/>
          </p:cNvSpPr>
          <p:nvPr/>
        </p:nvSpPr>
        <p:spPr>
          <a:xfrm>
            <a:off x="5776407" y="34425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8AD78B-EB44-B74C-9DB3-AB0F00E8226B}"/>
              </a:ext>
            </a:extLst>
          </p:cNvPr>
          <p:cNvSpPr>
            <a:spLocks noChangeAspect="1"/>
          </p:cNvSpPr>
          <p:nvPr/>
        </p:nvSpPr>
        <p:spPr>
          <a:xfrm>
            <a:off x="5776407" y="43569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96BA198C-AF34-DAFB-8B28-1917B53319C3}"/>
              </a:ext>
            </a:extLst>
          </p:cNvPr>
          <p:cNvSpPr/>
          <p:nvPr/>
        </p:nvSpPr>
        <p:spPr>
          <a:xfrm>
            <a:off x="7074048" y="3972204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0FF6A6C6-8519-7357-527C-872DDC5C6806}"/>
              </a:ext>
            </a:extLst>
          </p:cNvPr>
          <p:cNvSpPr>
            <a:spLocks noChangeAspect="1"/>
          </p:cNvSpPr>
          <p:nvPr/>
        </p:nvSpPr>
        <p:spPr>
          <a:xfrm>
            <a:off x="3792966" y="3972204"/>
            <a:ext cx="685800" cy="685800"/>
          </a:xfrm>
          <a:prstGeom prst="plus">
            <a:avLst>
              <a:gd name="adj" fmla="val 31372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F6BABD-D511-1278-F2C9-ECF15C54F246}"/>
              </a:ext>
            </a:extLst>
          </p:cNvPr>
          <p:cNvSpPr>
            <a:spLocks noChangeAspect="1"/>
          </p:cNvSpPr>
          <p:nvPr/>
        </p:nvSpPr>
        <p:spPr>
          <a:xfrm>
            <a:off x="4862007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1E4AA9-FF98-D476-61F0-281A3BFBE8FA}"/>
              </a:ext>
            </a:extLst>
          </p:cNvPr>
          <p:cNvSpPr>
            <a:spLocks noChangeAspect="1"/>
          </p:cNvSpPr>
          <p:nvPr/>
        </p:nvSpPr>
        <p:spPr>
          <a:xfrm>
            <a:off x="4862007" y="435691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2DBE53-A487-D5E3-A3CB-A6DBFEA52D02}"/>
              </a:ext>
            </a:extLst>
          </p:cNvPr>
          <p:cNvSpPr>
            <a:spLocks noChangeAspect="1"/>
          </p:cNvSpPr>
          <p:nvPr/>
        </p:nvSpPr>
        <p:spPr>
          <a:xfrm>
            <a:off x="2495325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D01FCB-1C34-C193-1679-762F382E21C4}"/>
              </a:ext>
            </a:extLst>
          </p:cNvPr>
          <p:cNvSpPr>
            <a:spLocks noChangeAspect="1"/>
          </p:cNvSpPr>
          <p:nvPr/>
        </p:nvSpPr>
        <p:spPr>
          <a:xfrm>
            <a:off x="2495325" y="43569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D800EC-EED6-E1A2-8FEE-17495A4D917E}"/>
              </a:ext>
            </a:extLst>
          </p:cNvPr>
          <p:cNvSpPr>
            <a:spLocks noChangeAspect="1"/>
          </p:cNvSpPr>
          <p:nvPr/>
        </p:nvSpPr>
        <p:spPr>
          <a:xfrm>
            <a:off x="1580925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D3DE522-F0E7-7973-A22C-0FA77D5BC463}"/>
              </a:ext>
            </a:extLst>
          </p:cNvPr>
          <p:cNvSpPr>
            <a:spLocks noChangeAspect="1"/>
          </p:cNvSpPr>
          <p:nvPr/>
        </p:nvSpPr>
        <p:spPr>
          <a:xfrm>
            <a:off x="1580925" y="43569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546570C-BE41-1E72-808A-2FC70288B0AD}"/>
              </a:ext>
            </a:extLst>
          </p:cNvPr>
          <p:cNvSpPr>
            <a:spLocks noChangeAspect="1"/>
          </p:cNvSpPr>
          <p:nvPr/>
        </p:nvSpPr>
        <p:spPr>
          <a:xfrm>
            <a:off x="9239475" y="3743604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59137B-2010-FF57-6795-99AA0362EFBF}"/>
              </a:ext>
            </a:extLst>
          </p:cNvPr>
          <p:cNvSpPr>
            <a:spLocks noChangeAspect="1"/>
          </p:cNvSpPr>
          <p:nvPr/>
        </p:nvSpPr>
        <p:spPr>
          <a:xfrm>
            <a:off x="8325075" y="3743604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767D65-11CA-70B9-D068-A26F3C388F77}"/>
              </a:ext>
            </a:extLst>
          </p:cNvPr>
          <p:cNvSpPr>
            <a:spLocks noChangeAspect="1"/>
          </p:cNvSpPr>
          <p:nvPr/>
        </p:nvSpPr>
        <p:spPr>
          <a:xfrm>
            <a:off x="10153875" y="3743604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306489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106441-45AC-62EA-DFF6-B9C0DA75D1A3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4613984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Joining: Full Join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C08B29E-04AF-5FDC-F602-BB68701C1FFE}"/>
              </a:ext>
            </a:extLst>
          </p:cNvPr>
          <p:cNvGrpSpPr/>
          <p:nvPr/>
        </p:nvGrpSpPr>
        <p:grpSpPr>
          <a:xfrm>
            <a:off x="8699218" y="1385110"/>
            <a:ext cx="2100412" cy="1371600"/>
            <a:chOff x="3465642" y="993322"/>
            <a:chExt cx="2100412" cy="13716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7E71746-C277-0555-752E-128C84B3C6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4454" y="993322"/>
              <a:ext cx="1371600" cy="13716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3B2CA02-4914-DB50-6EA9-81D2E4B43F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65642" y="993322"/>
              <a:ext cx="1371600" cy="13716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3263459-E4B1-8DDE-53F7-7B8C337393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1783" y="993322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AB83F14-9BC5-801A-9C5E-E5A34BB20970}"/>
              </a:ext>
            </a:extLst>
          </p:cNvPr>
          <p:cNvSpPr>
            <a:spLocks noChangeAspect="1"/>
          </p:cNvSpPr>
          <p:nvPr/>
        </p:nvSpPr>
        <p:spPr>
          <a:xfrm>
            <a:off x="5776407" y="34425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BB3745-267E-6E42-AFAC-7EACD2DB1D37}"/>
              </a:ext>
            </a:extLst>
          </p:cNvPr>
          <p:cNvSpPr>
            <a:spLocks noChangeAspect="1"/>
          </p:cNvSpPr>
          <p:nvPr/>
        </p:nvSpPr>
        <p:spPr>
          <a:xfrm>
            <a:off x="5776407" y="43569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31FCA6F-68CF-CF9E-C0F4-0BF1E32CB545}"/>
              </a:ext>
            </a:extLst>
          </p:cNvPr>
          <p:cNvSpPr/>
          <p:nvPr/>
        </p:nvSpPr>
        <p:spPr>
          <a:xfrm>
            <a:off x="7074048" y="3972204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ross 55">
            <a:extLst>
              <a:ext uri="{FF2B5EF4-FFF2-40B4-BE49-F238E27FC236}">
                <a16:creationId xmlns:a16="http://schemas.microsoft.com/office/drawing/2014/main" id="{2FEE49DE-3745-DD02-7E0E-836CB6290934}"/>
              </a:ext>
            </a:extLst>
          </p:cNvPr>
          <p:cNvSpPr>
            <a:spLocks noChangeAspect="1"/>
          </p:cNvSpPr>
          <p:nvPr/>
        </p:nvSpPr>
        <p:spPr>
          <a:xfrm>
            <a:off x="3792966" y="3972204"/>
            <a:ext cx="685800" cy="685800"/>
          </a:xfrm>
          <a:prstGeom prst="plus">
            <a:avLst>
              <a:gd name="adj" fmla="val 31372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120DDAC-CE75-04BD-2326-98453286B127}"/>
              </a:ext>
            </a:extLst>
          </p:cNvPr>
          <p:cNvSpPr>
            <a:spLocks noChangeAspect="1"/>
          </p:cNvSpPr>
          <p:nvPr/>
        </p:nvSpPr>
        <p:spPr>
          <a:xfrm>
            <a:off x="4862007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28BC31-D5B5-3D39-E4AB-CD4361029658}"/>
              </a:ext>
            </a:extLst>
          </p:cNvPr>
          <p:cNvSpPr>
            <a:spLocks noChangeAspect="1"/>
          </p:cNvSpPr>
          <p:nvPr/>
        </p:nvSpPr>
        <p:spPr>
          <a:xfrm>
            <a:off x="4862007" y="435691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A1AA7E-DE9D-6FE8-00E1-12802763F429}"/>
              </a:ext>
            </a:extLst>
          </p:cNvPr>
          <p:cNvSpPr>
            <a:spLocks noChangeAspect="1"/>
          </p:cNvSpPr>
          <p:nvPr/>
        </p:nvSpPr>
        <p:spPr>
          <a:xfrm>
            <a:off x="2495325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53ABBD-DD66-E7D6-1D4D-832215C3AA4E}"/>
              </a:ext>
            </a:extLst>
          </p:cNvPr>
          <p:cNvSpPr>
            <a:spLocks noChangeAspect="1"/>
          </p:cNvSpPr>
          <p:nvPr/>
        </p:nvSpPr>
        <p:spPr>
          <a:xfrm>
            <a:off x="2495325" y="43569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B22FC1D-B9A2-4BE2-832A-A489ACC6E2C8}"/>
              </a:ext>
            </a:extLst>
          </p:cNvPr>
          <p:cNvSpPr>
            <a:spLocks noChangeAspect="1"/>
          </p:cNvSpPr>
          <p:nvPr/>
        </p:nvSpPr>
        <p:spPr>
          <a:xfrm>
            <a:off x="1580925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7F704D-2495-CC3D-3027-AC5F96905451}"/>
              </a:ext>
            </a:extLst>
          </p:cNvPr>
          <p:cNvSpPr>
            <a:spLocks noChangeAspect="1"/>
          </p:cNvSpPr>
          <p:nvPr/>
        </p:nvSpPr>
        <p:spPr>
          <a:xfrm>
            <a:off x="1580925" y="43569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025DFED-8218-FA1C-79C1-01B26D7ECEE2}"/>
              </a:ext>
            </a:extLst>
          </p:cNvPr>
          <p:cNvSpPr>
            <a:spLocks noChangeAspect="1"/>
          </p:cNvSpPr>
          <p:nvPr/>
        </p:nvSpPr>
        <p:spPr>
          <a:xfrm>
            <a:off x="9292224" y="29853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B9070CC-2D27-D73A-38B4-D3EF0A300467}"/>
              </a:ext>
            </a:extLst>
          </p:cNvPr>
          <p:cNvSpPr>
            <a:spLocks noChangeAspect="1"/>
          </p:cNvSpPr>
          <p:nvPr/>
        </p:nvSpPr>
        <p:spPr>
          <a:xfrm>
            <a:off x="9292224" y="38997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6B636B-6398-4E66-4E9A-2A68B805C062}"/>
              </a:ext>
            </a:extLst>
          </p:cNvPr>
          <p:cNvSpPr>
            <a:spLocks noChangeAspect="1"/>
          </p:cNvSpPr>
          <p:nvPr/>
        </p:nvSpPr>
        <p:spPr>
          <a:xfrm>
            <a:off x="8377824" y="29853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02B2BBE-1C0B-6B5B-A1EC-7275845FA69C}"/>
              </a:ext>
            </a:extLst>
          </p:cNvPr>
          <p:cNvSpPr>
            <a:spLocks noChangeAspect="1"/>
          </p:cNvSpPr>
          <p:nvPr/>
        </p:nvSpPr>
        <p:spPr>
          <a:xfrm>
            <a:off x="8377824" y="38997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BC17D5C-2FBE-3E94-99A0-0B6489CD1C5E}"/>
              </a:ext>
            </a:extLst>
          </p:cNvPr>
          <p:cNvSpPr>
            <a:spLocks noChangeAspect="1"/>
          </p:cNvSpPr>
          <p:nvPr/>
        </p:nvSpPr>
        <p:spPr>
          <a:xfrm>
            <a:off x="10206624" y="29853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3863C01-7ABA-B5A5-AD24-35EBE6E93B68}"/>
              </a:ext>
            </a:extLst>
          </p:cNvPr>
          <p:cNvSpPr>
            <a:spLocks noChangeAspect="1"/>
          </p:cNvSpPr>
          <p:nvPr/>
        </p:nvSpPr>
        <p:spPr>
          <a:xfrm>
            <a:off x="10206624" y="48141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EE95F6B-5F43-10C7-6880-629D7F85DEF2}"/>
              </a:ext>
            </a:extLst>
          </p:cNvPr>
          <p:cNvSpPr>
            <a:spLocks noChangeAspect="1"/>
          </p:cNvSpPr>
          <p:nvPr/>
        </p:nvSpPr>
        <p:spPr>
          <a:xfrm>
            <a:off x="8377824" y="481411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8652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106441-45AC-62EA-DFF6-B9C0DA75D1A3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4613984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Joining: Anti Join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A5C352-5DE4-FEA0-8FAD-F9F7B6D77A26}"/>
              </a:ext>
            </a:extLst>
          </p:cNvPr>
          <p:cNvSpPr>
            <a:spLocks noChangeAspect="1"/>
          </p:cNvSpPr>
          <p:nvPr/>
        </p:nvSpPr>
        <p:spPr>
          <a:xfrm>
            <a:off x="5776407" y="34425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8AD78B-EB44-B74C-9DB3-AB0F00E8226B}"/>
              </a:ext>
            </a:extLst>
          </p:cNvPr>
          <p:cNvSpPr>
            <a:spLocks noChangeAspect="1"/>
          </p:cNvSpPr>
          <p:nvPr/>
        </p:nvSpPr>
        <p:spPr>
          <a:xfrm>
            <a:off x="5776407" y="43569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96BA198C-AF34-DAFB-8B28-1917B53319C3}"/>
              </a:ext>
            </a:extLst>
          </p:cNvPr>
          <p:cNvSpPr/>
          <p:nvPr/>
        </p:nvSpPr>
        <p:spPr>
          <a:xfrm>
            <a:off x="7074048" y="3972204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0FF6A6C6-8519-7357-527C-872DDC5C6806}"/>
              </a:ext>
            </a:extLst>
          </p:cNvPr>
          <p:cNvSpPr>
            <a:spLocks noChangeAspect="1"/>
          </p:cNvSpPr>
          <p:nvPr/>
        </p:nvSpPr>
        <p:spPr>
          <a:xfrm>
            <a:off x="3792966" y="3972204"/>
            <a:ext cx="685800" cy="685800"/>
          </a:xfrm>
          <a:prstGeom prst="plus">
            <a:avLst>
              <a:gd name="adj" fmla="val 31372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F6BABD-D511-1278-F2C9-ECF15C54F246}"/>
              </a:ext>
            </a:extLst>
          </p:cNvPr>
          <p:cNvSpPr>
            <a:spLocks noChangeAspect="1"/>
          </p:cNvSpPr>
          <p:nvPr/>
        </p:nvSpPr>
        <p:spPr>
          <a:xfrm>
            <a:off x="4862007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1E4AA9-FF98-D476-61F0-281A3BFBE8FA}"/>
              </a:ext>
            </a:extLst>
          </p:cNvPr>
          <p:cNvSpPr>
            <a:spLocks noChangeAspect="1"/>
          </p:cNvSpPr>
          <p:nvPr/>
        </p:nvSpPr>
        <p:spPr>
          <a:xfrm>
            <a:off x="4862007" y="435691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2DBE53-A487-D5E3-A3CB-A6DBFEA52D02}"/>
              </a:ext>
            </a:extLst>
          </p:cNvPr>
          <p:cNvSpPr>
            <a:spLocks noChangeAspect="1"/>
          </p:cNvSpPr>
          <p:nvPr/>
        </p:nvSpPr>
        <p:spPr>
          <a:xfrm>
            <a:off x="2495325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D01FCB-1C34-C193-1679-762F382E21C4}"/>
              </a:ext>
            </a:extLst>
          </p:cNvPr>
          <p:cNvSpPr>
            <a:spLocks noChangeAspect="1"/>
          </p:cNvSpPr>
          <p:nvPr/>
        </p:nvSpPr>
        <p:spPr>
          <a:xfrm>
            <a:off x="2495325" y="43569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D800EC-EED6-E1A2-8FEE-17495A4D917E}"/>
              </a:ext>
            </a:extLst>
          </p:cNvPr>
          <p:cNvSpPr>
            <a:spLocks noChangeAspect="1"/>
          </p:cNvSpPr>
          <p:nvPr/>
        </p:nvSpPr>
        <p:spPr>
          <a:xfrm>
            <a:off x="1580925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D3DE522-F0E7-7973-A22C-0FA77D5BC463}"/>
              </a:ext>
            </a:extLst>
          </p:cNvPr>
          <p:cNvSpPr>
            <a:spLocks noChangeAspect="1"/>
          </p:cNvSpPr>
          <p:nvPr/>
        </p:nvSpPr>
        <p:spPr>
          <a:xfrm>
            <a:off x="1580925" y="43569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44ED79-CF2A-7F95-D46E-0DD52C235B42}"/>
              </a:ext>
            </a:extLst>
          </p:cNvPr>
          <p:cNvSpPr>
            <a:spLocks noChangeAspect="1"/>
          </p:cNvSpPr>
          <p:nvPr/>
        </p:nvSpPr>
        <p:spPr>
          <a:xfrm>
            <a:off x="9287002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B3B64A-3AB9-5C1D-0CDA-475F25F41E4F}"/>
              </a:ext>
            </a:extLst>
          </p:cNvPr>
          <p:cNvSpPr>
            <a:spLocks noChangeAspect="1"/>
          </p:cNvSpPr>
          <p:nvPr/>
        </p:nvSpPr>
        <p:spPr>
          <a:xfrm>
            <a:off x="8372602" y="34425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3AC94-6E73-9643-A2F7-81FDBB900C05}"/>
              </a:ext>
            </a:extLst>
          </p:cNvPr>
          <p:cNvSpPr>
            <a:spLocks noChangeAspect="1"/>
          </p:cNvSpPr>
          <p:nvPr/>
        </p:nvSpPr>
        <p:spPr>
          <a:xfrm>
            <a:off x="10200489" y="43569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FD8CA5-759F-67C0-8137-2A97FDEF1C40}"/>
              </a:ext>
            </a:extLst>
          </p:cNvPr>
          <p:cNvSpPr>
            <a:spLocks noChangeAspect="1"/>
          </p:cNvSpPr>
          <p:nvPr/>
        </p:nvSpPr>
        <p:spPr>
          <a:xfrm>
            <a:off x="8371689" y="4338677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4D8513-F463-B0AD-D2AF-87CA44EF60DA}"/>
              </a:ext>
            </a:extLst>
          </p:cNvPr>
          <p:cNvGrpSpPr/>
          <p:nvPr/>
        </p:nvGrpSpPr>
        <p:grpSpPr>
          <a:xfrm>
            <a:off x="8693532" y="1860543"/>
            <a:ext cx="2101340" cy="1371600"/>
            <a:chOff x="8559035" y="1833395"/>
            <a:chExt cx="2101340" cy="13716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77270F-447D-5B6B-935B-855BBC9D618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288775" y="1833395"/>
              <a:ext cx="1371600" cy="13716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6AAC62D-FAE6-CB24-153C-ADE9017EC1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562634" y="1833395"/>
              <a:ext cx="1371600" cy="13716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71FC1F1-4B05-D3B3-8F08-673132BE7329}"/>
                </a:ext>
              </a:extLst>
            </p:cNvPr>
            <p:cNvGrpSpPr/>
            <p:nvPr/>
          </p:nvGrpSpPr>
          <p:grpSpPr>
            <a:xfrm>
              <a:off x="9288774" y="1993569"/>
              <a:ext cx="644520" cy="1057958"/>
              <a:chOff x="9288774" y="1993569"/>
              <a:chExt cx="644520" cy="105795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4C319FA-C732-831D-B7F1-030A483A4430}"/>
                  </a:ext>
                </a:extLst>
              </p:cNvPr>
              <p:cNvGrpSpPr/>
              <p:nvPr/>
            </p:nvGrpSpPr>
            <p:grpSpPr>
              <a:xfrm>
                <a:off x="9288774" y="1993569"/>
                <a:ext cx="644520" cy="1057958"/>
                <a:chOff x="9288774" y="1993569"/>
                <a:chExt cx="644520" cy="1057958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A1D63D67-A94D-5634-065A-0427192C87AE}"/>
                    </a:ext>
                  </a:extLst>
                </p:cNvPr>
                <p:cNvGrpSpPr/>
                <p:nvPr/>
              </p:nvGrpSpPr>
              <p:grpSpPr>
                <a:xfrm>
                  <a:off x="9288774" y="1993569"/>
                  <a:ext cx="644520" cy="1057958"/>
                  <a:chOff x="7061347" y="388774"/>
                  <a:chExt cx="644520" cy="1057958"/>
                </a:xfrm>
                <a:solidFill>
                  <a:schemeClr val="bg1"/>
                </a:solidFill>
              </p:grpSpPr>
              <p:sp>
                <p:nvSpPr>
                  <p:cNvPr id="36" name="Teardrop 35">
                    <a:extLst>
                      <a:ext uri="{FF2B5EF4-FFF2-40B4-BE49-F238E27FC236}">
                        <a16:creationId xmlns:a16="http://schemas.microsoft.com/office/drawing/2014/main" id="{9CF2526B-5101-AF0F-239C-7AC2E75EB400}"/>
                      </a:ext>
                    </a:extLst>
                  </p:cNvPr>
                  <p:cNvSpPr/>
                  <p:nvPr/>
                </p:nvSpPr>
                <p:spPr>
                  <a:xfrm rot="19071904">
                    <a:off x="7222552" y="388774"/>
                    <a:ext cx="397473" cy="521356"/>
                  </a:xfrm>
                  <a:prstGeom prst="teardrop">
                    <a:avLst>
                      <a:gd name="adj" fmla="val 947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Teardrop 37">
                    <a:extLst>
                      <a:ext uri="{FF2B5EF4-FFF2-40B4-BE49-F238E27FC236}">
                        <a16:creationId xmlns:a16="http://schemas.microsoft.com/office/drawing/2014/main" id="{150AAD49-A843-8B49-D14E-E5FB9D419BF2}"/>
                      </a:ext>
                    </a:extLst>
                  </p:cNvPr>
                  <p:cNvSpPr/>
                  <p:nvPr/>
                </p:nvSpPr>
                <p:spPr>
                  <a:xfrm rot="2528096" flipV="1">
                    <a:off x="7222554" y="925376"/>
                    <a:ext cx="397473" cy="521356"/>
                  </a:xfrm>
                  <a:prstGeom prst="teardrop">
                    <a:avLst>
                      <a:gd name="adj" fmla="val 947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32894D40-EAF9-02DB-568F-3CDACA0E7F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7061347" y="577696"/>
                    <a:ext cx="644520" cy="644520"/>
                  </a:xfrm>
                  <a:prstGeom prst="ellipse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38D37BD0-883E-2802-E4C2-A437E88FDF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7155199" y="1133241"/>
                    <a:ext cx="185311" cy="185311"/>
                  </a:xfrm>
                  <a:prstGeom prst="ellipse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CA548502-5912-49C1-2187-92163A5349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7118455" y="1080658"/>
                    <a:ext cx="185311" cy="185311"/>
                  </a:xfrm>
                  <a:prstGeom prst="ellipse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0132EA48-FFF5-3644-2938-5A4897D67E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7070809" y="977648"/>
                    <a:ext cx="185311" cy="185311"/>
                  </a:xfrm>
                  <a:prstGeom prst="ellipse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95777FA2-F157-18F1-5679-33C18A9747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7508163" y="988002"/>
                    <a:ext cx="185311" cy="185311"/>
                  </a:xfrm>
                  <a:prstGeom prst="ellipse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BD582062-8F6F-5E13-14CA-4AE93FC678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7519552" y="895346"/>
                    <a:ext cx="185311" cy="185311"/>
                  </a:xfrm>
                  <a:prstGeom prst="ellipse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8811E997-6EB3-186E-F436-E73056CCF2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7505268" y="656138"/>
                    <a:ext cx="185311" cy="185311"/>
                  </a:xfrm>
                  <a:prstGeom prst="ellipse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81E345FC-CDBF-D2A4-F15D-61CF423CF1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7082992" y="647398"/>
                    <a:ext cx="185311" cy="185311"/>
                  </a:xfrm>
                  <a:prstGeom prst="ellipse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2F8AF36B-5CC7-FFA8-1B8B-F9AB29D2A5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7145931" y="510989"/>
                    <a:ext cx="185311" cy="185311"/>
                  </a:xfrm>
                  <a:prstGeom prst="ellipse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864FC6A-A831-CD32-DC4B-69873A6A0C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7114461" y="594815"/>
                    <a:ext cx="185311" cy="185311"/>
                  </a:xfrm>
                  <a:prstGeom prst="ellipse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F005FDE-84CB-0EE9-8A07-64893E41A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334980" y="2630611"/>
                  <a:ext cx="185311" cy="18531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393CFFF-3BF3-E6B8-331D-6A933E51A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305434" y="2519416"/>
                  <a:ext cx="185311" cy="18531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9E3F625-4C3B-3FD6-DDA4-250A193829B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402051" y="2775186"/>
                <a:ext cx="185311" cy="185311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2763B17-8E31-A5A6-6E7E-635B57539E8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46938" y="2167553"/>
                <a:ext cx="185311" cy="185311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87B3C6-B804-65FE-35FE-07C17A2737B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404874" y="2071297"/>
                <a:ext cx="185311" cy="185311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F949571-0EC9-F54A-1E23-AB6E30AEC3E7}"/>
                </a:ext>
              </a:extLst>
            </p:cNvPr>
            <p:cNvGrpSpPr/>
            <p:nvPr/>
          </p:nvGrpSpPr>
          <p:grpSpPr>
            <a:xfrm>
              <a:off x="8559035" y="1833395"/>
              <a:ext cx="2097741" cy="1371600"/>
              <a:chOff x="8559035" y="1833395"/>
              <a:chExt cx="2097741" cy="13716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8E1F89D-D7A4-74D4-C1ED-C194BF9AE76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559035" y="1833395"/>
                <a:ext cx="1371600" cy="1371600"/>
              </a:xfrm>
              <a:prstGeom prst="ellipse">
                <a:avLst/>
              </a:pr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53CC00-051A-8B01-58B3-06598A8BF88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285176" y="1833395"/>
                <a:ext cx="1371600" cy="1371600"/>
              </a:xfrm>
              <a:prstGeom prst="ellipse">
                <a:avLst/>
              </a:pr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866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99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Lyon</dc:creator>
  <cp:lastModifiedBy>Nick Lyon</cp:lastModifiedBy>
  <cp:revision>12</cp:revision>
  <dcterms:created xsi:type="dcterms:W3CDTF">2022-07-28T15:03:14Z</dcterms:created>
  <dcterms:modified xsi:type="dcterms:W3CDTF">2022-07-28T16:52:54Z</dcterms:modified>
</cp:coreProperties>
</file>