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ftp.ncep.noaa.gov/pub/data/nccf/com/nhc/prod/ams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0925" y="166800"/>
            <a:ext cx="7236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NHC AMSU Tropical Cyclone Maximum Wind and Wind Radii Estimation Program v1.3.0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85700" y="594500"/>
            <a:ext cx="80175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Algorithm Flow Chart</a:t>
            </a:r>
            <a:endParaRPr sz="1200"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Initiate new run using ECFlow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Search A-decks for active tropical cyclones from NHC, CPHC and JTWC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Convert latest GFS analysis to packed ASCII format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Loop through all active TCs for processing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Search BUFR tanks for AMSU brightness temperatures centered on each TC for NOAA15, NOAA18, NOAA19 and MetOp-A.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brightness temperature limb correction and temperature retri</a:t>
            </a:r>
            <a:r>
              <a:rPr lang="en" sz="1200"/>
              <a:t>ev</a:t>
            </a:r>
            <a:r>
              <a:rPr lang="en" sz="1200"/>
              <a:t>al (create .LOC, .ret files)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Check to make sure storm is close enough to center of swath (within 700 km)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If TC is with 700 km of swath center, run oparet program to do the hydrostatic integration and gradient, non-linear balance wind retrieval (create .RZA and .XYA files)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Extract parameters for max wind, wind radii linear regression routines (create .STA files)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Apply multiple regression routine to estimate max wind, wind radii (create .FIX and .AFX files)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Send files to NCEP ftp server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 u="sng"/>
              <a:t>Input data locations: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ATCF A-decks - /lfs/h1/nhc/nhc/noscrub/data/atcf-navy and /lfs/h1/nhc/nhc/noscrub/data/atcf-noaa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GFS grib2 files ../${envir}/com/gfs/v16.2 (/lfs/h1/ops/prod/com/gfs/v16.2/)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AMSU brightness temperature BUFR files ${DCOMROOT}/yyyymmdd/</a:t>
            </a:r>
            <a:r>
              <a:rPr lang="en" sz="1200"/>
              <a:t>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  	Output data locations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r>
              <a:rPr lang="en" sz="1200"/>
              <a:t>/prod/com/nhc/v1.3/amsu/amsu.yyyymmdd/ATCFID - .AFX, .FIX, .LOC, .ret. .RZA, .STA, .XYA files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ftp://ftp.ncep.noaa.gov/pub/data/nccf/com/nhc/prod/amsu 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