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</a:t>
            </a:r>
            <a:r>
              <a:rPr lang="en-US" dirty="0" smtClean="0"/>
              <a:t>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Overview</a:t>
            </a:r>
          </a:p>
          <a:p>
            <a:r>
              <a:rPr lang="en-US" sz="2000" i="1" dirty="0" smtClean="0"/>
              <a:t>Last revised, 5/4/2016,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by specimens of a given type taken from a patient in one </a:t>
            </a:r>
            <a:r>
              <a:rPr lang="en-US" dirty="0" smtClean="0"/>
              <a:t>encounter/surgery/draw/etc.</a:t>
            </a:r>
          </a:p>
          <a:p>
            <a:pPr lvl="1"/>
            <a:r>
              <a:rPr lang="en-US" dirty="0" smtClean="0"/>
              <a:t>Same CGID means s</a:t>
            </a:r>
            <a:r>
              <a:rPr lang="en-US" dirty="0" smtClean="0"/>
              <a:t>pecimens are “equivalent” from a PED-MATCH standpoint</a:t>
            </a:r>
            <a:endParaRPr lang="en-US" dirty="0" smtClean="0"/>
          </a:p>
          <a:p>
            <a:pPr lvl="1"/>
            <a:r>
              <a:rPr lang="en-US" dirty="0" smtClean="0"/>
              <a:t>Specimen messages </a:t>
            </a:r>
            <a:r>
              <a:rPr lang="en-US" dirty="0" smtClean="0"/>
              <a:t>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</a:t>
            </a:r>
            <a:r>
              <a:rPr lang="en-US" dirty="0" smtClean="0"/>
              <a:t>specimens</a:t>
            </a:r>
            <a:endParaRPr lang="en-US" dirty="0" smtClean="0"/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received_ts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" y="0"/>
            <a:ext cx="819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5745"/>
            <a:ext cx="7696200" cy="59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13027</TotalTime>
  <Words>495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30</cp:revision>
  <dcterms:created xsi:type="dcterms:W3CDTF">2016-04-25T17:27:51Z</dcterms:created>
  <dcterms:modified xsi:type="dcterms:W3CDTF">2016-05-04T20:11:40Z</dcterms:modified>
</cp:coreProperties>
</file>