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6C6BAB-3546-4778-979E-E20703DE5BAB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654558-F052-4A5A-B698-D6F090469C2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NCH Message Handling </a:t>
            </a:r>
            <a:br>
              <a:rPr lang="en-US" sz="4000" dirty="0" smtClean="0"/>
            </a:br>
            <a:r>
              <a:rPr lang="en-US" sz="4000" dirty="0" smtClean="0"/>
              <a:t>Architecture Overview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523999"/>
            <a:ext cx="2057400" cy="2852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MATCHBOX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8062" y="2366960"/>
            <a:ext cx="280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05200" y="2369361"/>
            <a:ext cx="280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0901" y="2664423"/>
            <a:ext cx="7601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Inbound</a:t>
            </a:r>
          </a:p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Messages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1523999"/>
            <a:ext cx="4267200" cy="34573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NCH API Server (External/DMZ)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86200" y="2057400"/>
            <a:ext cx="838200" cy="5793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Listener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2946" y="2447836"/>
            <a:ext cx="7120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Inbound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7400" y="2636776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Content-based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Router</a:t>
            </a:r>
          </a:p>
        </p:txBody>
      </p:sp>
      <p:sp>
        <p:nvSpPr>
          <p:cNvPr id="11" name="Flowchart: Magnetic Disk 10"/>
          <p:cNvSpPr/>
          <p:nvPr/>
        </p:nvSpPr>
        <p:spPr>
          <a:xfrm rot="16200000">
            <a:off x="5257800" y="2080388"/>
            <a:ext cx="228600" cy="533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00600" y="2333288"/>
            <a:ext cx="280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39675" y="2332550"/>
            <a:ext cx="280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096000" y="2089088"/>
            <a:ext cx="655228" cy="533400"/>
            <a:chOff x="2773772" y="4876800"/>
            <a:chExt cx="655228" cy="533400"/>
          </a:xfrm>
        </p:grpSpPr>
        <p:sp>
          <p:nvSpPr>
            <p:cNvPr id="12" name="Rectangle 11"/>
            <p:cNvSpPr/>
            <p:nvPr/>
          </p:nvSpPr>
          <p:spPr>
            <a:xfrm>
              <a:off x="2773772" y="4876800"/>
              <a:ext cx="655228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819400" y="5143500"/>
              <a:ext cx="152400" cy="0"/>
            </a:xfrm>
            <a:prstGeom prst="straightConnector1">
              <a:avLst/>
            </a:prstGeom>
            <a:ln>
              <a:tailEnd type="diamon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28112" y="5029200"/>
              <a:ext cx="152400" cy="0"/>
            </a:xfrm>
            <a:prstGeom prst="straightConnector1">
              <a:avLst/>
            </a:prstGeom>
            <a:ln>
              <a:headEnd type="diamond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228112" y="5143500"/>
              <a:ext cx="152400" cy="0"/>
            </a:xfrm>
            <a:prstGeom prst="straightConnector1">
              <a:avLst/>
            </a:prstGeom>
            <a:ln>
              <a:headEnd type="diamond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228112" y="5257800"/>
              <a:ext cx="152400" cy="0"/>
            </a:xfrm>
            <a:prstGeom prst="straightConnector1">
              <a:avLst/>
            </a:prstGeom>
            <a:ln>
              <a:headEnd type="diamond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020423" y="5029200"/>
              <a:ext cx="167639" cy="11430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157168" y="4724400"/>
            <a:ext cx="3505200" cy="1905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STARS Specimen Tracking</a:t>
            </a:r>
            <a:br>
              <a:rPr lang="en-US" dirty="0" smtClean="0"/>
            </a:br>
            <a:r>
              <a:rPr lang="en-US" dirty="0" smtClean="0"/>
              <a:t>(Internal)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997944" y="2447836"/>
            <a:ext cx="9268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PedMATCH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Inbound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32" name="Flowchart: Magnetic Disk 31"/>
          <p:cNvSpPr/>
          <p:nvPr/>
        </p:nvSpPr>
        <p:spPr>
          <a:xfrm rot="16200000">
            <a:off x="7315200" y="2066588"/>
            <a:ext cx="228600" cy="533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12891" y="2332550"/>
            <a:ext cx="280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762026" y="5410200"/>
            <a:ext cx="655228" cy="533400"/>
            <a:chOff x="1066800" y="4495800"/>
            <a:chExt cx="655228" cy="533400"/>
          </a:xfrm>
        </p:grpSpPr>
        <p:sp>
          <p:nvSpPr>
            <p:cNvPr id="50" name="Rectangle 49"/>
            <p:cNvSpPr/>
            <p:nvPr/>
          </p:nvSpPr>
          <p:spPr>
            <a:xfrm>
              <a:off x="1066800" y="4495800"/>
              <a:ext cx="655228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rved Right Arrow 43"/>
            <p:cNvSpPr/>
            <p:nvPr/>
          </p:nvSpPr>
          <p:spPr>
            <a:xfrm>
              <a:off x="1143000" y="4564444"/>
              <a:ext cx="214969" cy="396112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Curved Right Arrow 56"/>
            <p:cNvSpPr/>
            <p:nvPr/>
          </p:nvSpPr>
          <p:spPr>
            <a:xfrm rot="10800000">
              <a:off x="1414346" y="4564444"/>
              <a:ext cx="214969" cy="396112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7509382" y="6019800"/>
            <a:ext cx="11079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PedMATCH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Inbound </a:t>
            </a:r>
            <a:r>
              <a:rPr lang="en-US" sz="1100" dirty="0" err="1">
                <a:solidFill>
                  <a:schemeClr val="bg1"/>
                </a:solidFill>
              </a:rPr>
              <a:t>Poller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25" name="Flowchart: Magnetic Disk 1024"/>
          <p:cNvSpPr/>
          <p:nvPr/>
        </p:nvSpPr>
        <p:spPr>
          <a:xfrm>
            <a:off x="6808893" y="5372925"/>
            <a:ext cx="502828" cy="59055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7391400" y="5662987"/>
            <a:ext cx="280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721113" y="6019799"/>
            <a:ext cx="6783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STARS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Systems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5730621" y="5438175"/>
            <a:ext cx="655228" cy="533400"/>
            <a:chOff x="1066800" y="4495800"/>
            <a:chExt cx="655228" cy="533400"/>
          </a:xfrm>
        </p:grpSpPr>
        <p:sp>
          <p:nvSpPr>
            <p:cNvPr id="74" name="Rectangle 73"/>
            <p:cNvSpPr/>
            <p:nvPr/>
          </p:nvSpPr>
          <p:spPr>
            <a:xfrm>
              <a:off x="1066800" y="4495800"/>
              <a:ext cx="655228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rved Right Arrow 74"/>
            <p:cNvSpPr/>
            <p:nvPr/>
          </p:nvSpPr>
          <p:spPr>
            <a:xfrm>
              <a:off x="1143000" y="4564444"/>
              <a:ext cx="214969" cy="396112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Curved Right Arrow 75"/>
            <p:cNvSpPr/>
            <p:nvPr/>
          </p:nvSpPr>
          <p:spPr>
            <a:xfrm rot="10800000">
              <a:off x="1414346" y="4564444"/>
              <a:ext cx="214969" cy="396112"/>
            </a:xfrm>
            <a:prstGeom prst="curved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>
            <a:off x="6425475" y="5662987"/>
            <a:ext cx="280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86400" y="6032400"/>
            <a:ext cx="12218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PedMATCH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Outbound </a:t>
            </a:r>
            <a:r>
              <a:rPr lang="en-US" sz="1100" dirty="0" err="1" smtClean="0">
                <a:solidFill>
                  <a:schemeClr val="bg1"/>
                </a:solidFill>
              </a:rPr>
              <a:t>Poller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40544" y="3928636"/>
            <a:ext cx="9268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PedMATCH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Outbound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80" name="Flowchart: Magnetic Disk 79"/>
          <p:cNvSpPr/>
          <p:nvPr/>
        </p:nvSpPr>
        <p:spPr>
          <a:xfrm rot="16200000">
            <a:off x="5257800" y="3477455"/>
            <a:ext cx="228600" cy="533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909525" y="3946043"/>
            <a:ext cx="10534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PedMATCH</a:t>
            </a:r>
            <a:endParaRPr lang="en-US" sz="1100" dirty="0" smtClean="0">
              <a:solidFill>
                <a:schemeClr val="bg1"/>
              </a:solidFill>
            </a:endParaRP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Failure Queue</a:t>
            </a:r>
          </a:p>
        </p:txBody>
      </p:sp>
      <p:sp>
        <p:nvSpPr>
          <p:cNvPr id="82" name="Flowchart: Magnetic Disk 81"/>
          <p:cNvSpPr/>
          <p:nvPr/>
        </p:nvSpPr>
        <p:spPr>
          <a:xfrm rot="16200000">
            <a:off x="7290525" y="3494863"/>
            <a:ext cx="228600" cy="5334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752453" y="3751122"/>
            <a:ext cx="280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929961" y="3843000"/>
            <a:ext cx="280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52949" y="4064913"/>
            <a:ext cx="825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Outbound</a:t>
            </a:r>
          </a:p>
          <a:p>
            <a:pPr algn="ctr"/>
            <a:r>
              <a:rPr lang="en-US" sz="1100" dirty="0" smtClean="0">
                <a:solidFill>
                  <a:schemeClr val="accent1"/>
                </a:solidFill>
              </a:rPr>
              <a:t>Messages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584640" y="3769850"/>
            <a:ext cx="280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32364" y="3769850"/>
            <a:ext cx="28012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39" name="Group 1038"/>
          <p:cNvGrpSpPr/>
          <p:nvPr/>
        </p:nvGrpSpPr>
        <p:grpSpPr>
          <a:xfrm>
            <a:off x="2914889" y="2043000"/>
            <a:ext cx="569616" cy="618423"/>
            <a:chOff x="1066800" y="4297302"/>
            <a:chExt cx="569616" cy="618423"/>
          </a:xfrm>
        </p:grpSpPr>
        <p:sp>
          <p:nvSpPr>
            <p:cNvPr id="1033" name="Oval 1032"/>
            <p:cNvSpPr/>
            <p:nvPr/>
          </p:nvSpPr>
          <p:spPr>
            <a:xfrm>
              <a:off x="1066800" y="4297302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6" name="Straight Connector 1035"/>
            <p:cNvCxnSpPr>
              <a:stCxn id="1033" idx="4"/>
            </p:cNvCxnSpPr>
            <p:nvPr/>
          </p:nvCxnSpPr>
          <p:spPr>
            <a:xfrm>
              <a:off x="1143000" y="4449702"/>
              <a:ext cx="0" cy="350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128900" y="4800600"/>
              <a:ext cx="124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140000" y="4602426"/>
              <a:ext cx="124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4" name="Rectangle 1033"/>
            <p:cNvSpPr/>
            <p:nvPr/>
          </p:nvSpPr>
          <p:spPr>
            <a:xfrm>
              <a:off x="1219200" y="4514400"/>
              <a:ext cx="152400" cy="1524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TextBox 1037"/>
            <p:cNvSpPr txBox="1"/>
            <p:nvPr/>
          </p:nvSpPr>
          <p:spPr>
            <a:xfrm>
              <a:off x="1371600" y="4330950"/>
              <a:ext cx="2648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934881" y="3431709"/>
            <a:ext cx="569616" cy="618423"/>
            <a:chOff x="1066800" y="4297302"/>
            <a:chExt cx="569616" cy="618423"/>
          </a:xfrm>
        </p:grpSpPr>
        <p:sp>
          <p:nvSpPr>
            <p:cNvPr id="103" name="Oval 102"/>
            <p:cNvSpPr/>
            <p:nvPr/>
          </p:nvSpPr>
          <p:spPr>
            <a:xfrm>
              <a:off x="1066800" y="4297302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>
              <a:stCxn id="103" idx="4"/>
            </p:cNvCxnSpPr>
            <p:nvPr/>
          </p:nvCxnSpPr>
          <p:spPr>
            <a:xfrm>
              <a:off x="1143000" y="4449702"/>
              <a:ext cx="0" cy="350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128900" y="4800600"/>
              <a:ext cx="124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140000" y="4602426"/>
              <a:ext cx="124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1219200" y="4514400"/>
              <a:ext cx="152400" cy="1524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19200" y="4724400"/>
              <a:ext cx="152400" cy="152400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371600" y="4330950"/>
              <a:ext cx="2648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1679400" y="3479400"/>
            <a:ext cx="838200" cy="57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HTTP Listener</a:t>
            </a:r>
            <a:endParaRPr lang="en-US" sz="1400" dirty="0"/>
          </a:p>
        </p:txBody>
      </p:sp>
      <p:sp>
        <p:nvSpPr>
          <p:cNvPr id="112" name="Rectangle 111"/>
          <p:cNvSpPr/>
          <p:nvPr/>
        </p:nvSpPr>
        <p:spPr>
          <a:xfrm>
            <a:off x="533400" y="2818651"/>
            <a:ext cx="1219200" cy="61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State Machine</a:t>
            </a:r>
            <a:endParaRPr lang="en-US" sz="1400" dirty="0"/>
          </a:p>
        </p:txBody>
      </p:sp>
      <p:sp>
        <p:nvSpPr>
          <p:cNvPr id="1040" name="TextBox 1039"/>
          <p:cNvSpPr txBox="1"/>
          <p:nvPr/>
        </p:nvSpPr>
        <p:spPr>
          <a:xfrm>
            <a:off x="6051139" y="3579168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bg1"/>
                </a:solidFill>
              </a:rPr>
              <a:t>failure</a:t>
            </a:r>
            <a:endParaRPr lang="en-US" sz="900" i="1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155334" y="3729222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solidFill>
                  <a:schemeClr val="bg1"/>
                </a:solidFill>
              </a:rPr>
              <a:t>retry</a:t>
            </a:r>
            <a:endParaRPr lang="en-US" sz="900" i="1" dirty="0">
              <a:solidFill>
                <a:schemeClr val="bg1"/>
              </a:solidFill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6510000" y="3690600"/>
            <a:ext cx="280125" cy="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>
            <a:stCxn id="8" idx="1"/>
            <a:endCxn id="8" idx="3"/>
          </p:cNvCxnSpPr>
          <p:nvPr/>
        </p:nvCxnSpPr>
        <p:spPr>
          <a:xfrm>
            <a:off x="4114800" y="3252673"/>
            <a:ext cx="42672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3" name="TextBox 1042"/>
          <p:cNvSpPr txBox="1"/>
          <p:nvPr/>
        </p:nvSpPr>
        <p:spPr>
          <a:xfrm>
            <a:off x="4114800" y="3069600"/>
            <a:ext cx="5661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bg1"/>
                </a:solidFill>
              </a:rPr>
              <a:t>INBOUND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14800" y="3265934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smtClean="0">
                <a:solidFill>
                  <a:schemeClr val="bg1"/>
                </a:solidFill>
              </a:rPr>
              <a:t>OUTBOUND</a:t>
            </a:r>
            <a:endParaRPr lang="en-US" sz="600" b="1" dirty="0">
              <a:solidFill>
                <a:schemeClr val="bg1"/>
              </a:solidFill>
            </a:endParaRPr>
          </a:p>
        </p:txBody>
      </p:sp>
      <p:cxnSp>
        <p:nvCxnSpPr>
          <p:cNvPr id="85" name="Elbow Connector 84"/>
          <p:cNvCxnSpPr/>
          <p:nvPr/>
        </p:nvCxnSpPr>
        <p:spPr>
          <a:xfrm rot="16200000" flipH="1">
            <a:off x="6687877" y="3473174"/>
            <a:ext cx="3340162" cy="1039462"/>
          </a:xfrm>
          <a:prstGeom prst="bentConnector3">
            <a:avLst>
              <a:gd name="adj1" fmla="val -10"/>
            </a:avLst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8495911" y="5662986"/>
            <a:ext cx="381778" cy="1"/>
          </a:xfrm>
          <a:prstGeom prst="line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6" name="Trapezoid 115"/>
          <p:cNvSpPr/>
          <p:nvPr/>
        </p:nvSpPr>
        <p:spPr>
          <a:xfrm rot="16200000">
            <a:off x="4206287" y="3586796"/>
            <a:ext cx="526675" cy="328649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4205034" y="4064913"/>
            <a:ext cx="676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HTTP</a:t>
            </a:r>
          </a:p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Adapter</a:t>
            </a:r>
          </a:p>
        </p:txBody>
      </p:sp>
      <p:cxnSp>
        <p:nvCxnSpPr>
          <p:cNvPr id="152" name="Elbow Connector 151"/>
          <p:cNvCxnSpPr/>
          <p:nvPr/>
        </p:nvCxnSpPr>
        <p:spPr>
          <a:xfrm rot="16200000" flipH="1">
            <a:off x="4949284" y="5015361"/>
            <a:ext cx="1160988" cy="218043"/>
          </a:xfrm>
          <a:prstGeom prst="bentConnector3">
            <a:avLst>
              <a:gd name="adj1" fmla="val 99613"/>
            </a:avLst>
          </a:prstGeom>
          <a:ln>
            <a:headEnd type="arrow"/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533400" y="2203584"/>
            <a:ext cx="1219200" cy="610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Algorithms, etc.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28600" y="48768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NOTES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Messages sent to/from the NCH API Server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Messages to MATCHBOX that fail are put in a queue for periodic retry (e.g., scenarios where early-arriving information is rejected by the MATCHBOX state machine).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Semantics for patient/specimen identity still TBD (architecture is agnostic so long as approach is consistent across endpoints)</a:t>
            </a:r>
            <a:endParaRPr lang="en-US" sz="1200" dirty="0"/>
          </a:p>
        </p:txBody>
      </p:sp>
      <p:sp>
        <p:nvSpPr>
          <p:cNvPr id="130" name="Rectangle 129"/>
          <p:cNvSpPr/>
          <p:nvPr/>
        </p:nvSpPr>
        <p:spPr>
          <a:xfrm>
            <a:off x="7761032" y="76200"/>
            <a:ext cx="13067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v1.0 4/13/2016, ESK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3092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</TotalTime>
  <Words>123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NCH Message Handling  Architecture Overview</vt:lpstr>
    </vt:vector>
  </TitlesOfParts>
  <Company>NCHRI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Eric</dc:creator>
  <cp:lastModifiedBy>Kramer, Eric</cp:lastModifiedBy>
  <cp:revision>21</cp:revision>
  <dcterms:created xsi:type="dcterms:W3CDTF">2016-04-13T13:22:14Z</dcterms:created>
  <dcterms:modified xsi:type="dcterms:W3CDTF">2016-04-13T18:43:27Z</dcterms:modified>
</cp:coreProperties>
</file>