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  <p:sldId id="268" r:id="rId10"/>
    <p:sldId id="269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39846-728C-41A0-A32A-06356D49117D}">
          <p14:sldIdLst>
            <p14:sldId id="256"/>
            <p14:sldId id="260"/>
            <p14:sldId id="264"/>
            <p14:sldId id="266"/>
            <p14:sldId id="267"/>
            <p14:sldId id="257"/>
            <p14:sldId id="262"/>
            <p14:sldId id="263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>
      <p:cViewPr>
        <p:scale>
          <a:sx n="125" d="100"/>
          <a:sy n="125" d="100"/>
        </p:scale>
        <p:origin x="-130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FF84A29-B2B8-41F0-A86E-DD7AE0E3C1F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1D23B2D-9A1A-4ED3-B14C-3B3CD402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CH-BPC-Informatics/pedmatch-arch-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Overview, v1.0-draft</a:t>
            </a:r>
          </a:p>
          <a:p>
            <a:r>
              <a:rPr lang="en-US" sz="2000" i="1" dirty="0" smtClean="0"/>
              <a:t>Last revised, </a:t>
            </a:r>
            <a:r>
              <a:rPr lang="en-US" sz="2000" i="1" dirty="0" smtClean="0"/>
              <a:t>5/9/2016</a:t>
            </a:r>
            <a:r>
              <a:rPr lang="en-US" sz="2000" i="1" dirty="0" smtClean="0"/>
              <a:t>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 repository</a:t>
            </a:r>
          </a:p>
          <a:p>
            <a:r>
              <a:rPr lang="en-US" sz="2800" dirty="0" smtClean="0"/>
              <a:t>Read-only</a:t>
            </a:r>
            <a:r>
              <a:rPr lang="en-US" sz="2800" dirty="0"/>
              <a:t> </a:t>
            </a:r>
            <a:r>
              <a:rPr lang="en-US" sz="2800" dirty="0" smtClean="0"/>
              <a:t>access to NCH design documents, sample messages, etc.</a:t>
            </a:r>
          </a:p>
          <a:p>
            <a:r>
              <a:rPr lang="en-US" sz="2800" dirty="0" smtClean="0"/>
              <a:t>Supports versions and branching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github.com/NCH-BPC-Informatics/pedmatch-arch-docs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2904"/>
            <a:ext cx="2757589" cy="204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(“CGID”)</a:t>
            </a:r>
          </a:p>
          <a:p>
            <a:pPr lvl="1"/>
            <a:r>
              <a:rPr lang="en-US" dirty="0" smtClean="0"/>
              <a:t>Shared by specimens of a given type taken from a patient in one encounter/surgery/draw/etc.</a:t>
            </a:r>
          </a:p>
          <a:p>
            <a:pPr lvl="1"/>
            <a:r>
              <a:rPr lang="en-US" dirty="0" smtClean="0"/>
              <a:t>Same CGID means specimens are “equivalent” from a PED-MATCH standpoint</a:t>
            </a:r>
          </a:p>
          <a:p>
            <a:pPr lvl="1"/>
            <a:r>
              <a:rPr lang="en-US" dirty="0" smtClean="0"/>
              <a:t>Specimen messages 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specimens</a:t>
            </a:r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 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i="1" dirty="0" smtClean="0"/>
              <a:t>, </a:t>
            </a:r>
            <a:r>
              <a:rPr lang="en-US" i="1" dirty="0" err="1" smtClean="0"/>
              <a:t>study_id</a:t>
            </a:r>
            <a:r>
              <a:rPr lang="en-US" i="1" dirty="0" smtClean="0"/>
              <a:t>, </a:t>
            </a:r>
            <a:r>
              <a:rPr lang="en-US" i="1" dirty="0" err="1" smtClean="0"/>
              <a:t>received_ts</a:t>
            </a:r>
            <a:r>
              <a:rPr lang="en-US" i="1" dirty="0" smtClean="0"/>
              <a:t>, </a:t>
            </a:r>
            <a:r>
              <a:rPr lang="en-US" i="1" dirty="0" err="1" smtClean="0"/>
              <a:t>collection_ts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Timestamps conveyed in GMT/ISO-8601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" y="0"/>
            <a:ext cx="871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848600" cy="604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specific attributes for grouping specimens for CGID derivation</a:t>
            </a:r>
          </a:p>
          <a:p>
            <a:r>
              <a:rPr lang="en-US" dirty="0" smtClean="0"/>
              <a:t>Semantics and messaging scenarios for “specimen failed”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14368</TotalTime>
  <Words>555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  <vt:lpstr>To be continued…</vt:lpstr>
      <vt:lpstr>GitHub Repo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41</cp:revision>
  <cp:lastPrinted>2016-05-05T14:50:45Z</cp:lastPrinted>
  <dcterms:created xsi:type="dcterms:W3CDTF">2016-04-25T17:27:51Z</dcterms:created>
  <dcterms:modified xsi:type="dcterms:W3CDTF">2016-05-09T19:41:34Z</dcterms:modified>
</cp:coreProperties>
</file>