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BPC - 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Collection Grouping ID (“CGID”)</a:t>
            </a:r>
          </a:p>
          <a:p>
            <a:pPr lvl="1"/>
            <a:r>
              <a:rPr lang="en-US" dirty="0" smtClean="0"/>
              <a:t>Shared by specimens of a given type taken from a patient in one encounter/surgery/etc. </a:t>
            </a:r>
          </a:p>
          <a:p>
            <a:pPr lvl="1"/>
            <a:r>
              <a:rPr lang="en-US" dirty="0" smtClean="0"/>
              <a:t>Specimens sent to MATCHBOX will include the CGID</a:t>
            </a:r>
            <a:endParaRPr lang="en-US" dirty="0" smtClean="0"/>
          </a:p>
          <a:p>
            <a:pPr lvl="1"/>
            <a:r>
              <a:rPr lang="en-US" dirty="0" smtClean="0"/>
              <a:t>CGIDs will be “inherited” by the various aliquots/derivatives from the original specimens</a:t>
            </a:r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</a:t>
            </a:r>
            <a:r>
              <a:rPr lang="en-US" sz="3600" dirty="0" smtClean="0"/>
              <a:t>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received_ts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Scenario 1 – Successfully Received Specimens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95217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7164417" cy="59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REST Message</a:t>
            </a:r>
            <a:br>
              <a:rPr lang="en-US" dirty="0" smtClean="0"/>
            </a:br>
            <a:r>
              <a:rPr lang="en-US" dirty="0" smtClean="0"/>
              <a:t>BPC Specimen(s) Received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4864"/>
            <a:ext cx="7848600" cy="504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447800"/>
            <a:ext cx="809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POST to Matchbox /</a:t>
            </a:r>
            <a:r>
              <a:rPr lang="en-US" i="1" dirty="0" err="1" smtClean="0"/>
              <a:t>specimens_received</a:t>
            </a:r>
            <a:r>
              <a:rPr lang="en-US" i="1" dirty="0" smtClean="0"/>
              <a:t>   (conformant to a pre-defined JSON schema)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81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27414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"header":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msg_guid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"5c64192f-8a25-4874-9db6-fd55c398822d",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msg_dttm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"2016-04-25T18:42:13+00:00"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specimens_received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"17364",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specimen_correlation_id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"SCI-123456",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"type": "Blood",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"2016-04-25T15:17:11+00:00",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"2016-04-25T16:21:34+00:00",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internal_use_only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"ABCXYZ",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"ABCXYZ-ABC123",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stars_specimen_type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"Fresh Blood"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"23123",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specimen_correlation_id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"SCI-77864",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"type": "Tumor Tissue",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"2016-04-25T16:17:11+00:00",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"2016-04-25T17:21:34+00:00",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internal_use_only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"QWERTY",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"QWERTY-XYZ222",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stars_specimen_type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"Fresh Tissue Primary"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"23123",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specimen_correlation_id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"SCI-77864",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"type": "Tumor Tissue",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"2016-04-25T16:17:11+00:00",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"2016-04-25T17:21:35+00:00",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internal_use_only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"QWERTY",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"QWERTY-XYZ223",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stars_specimen_type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"Fresh Tissue Primary"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"23123",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specimen_correlation_id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"SCI-77865",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"type": "Blood",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"2016-04-25T15:17:11+00:00",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qc_ts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"2016-04-25T16:21:34+00:00",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internal_use_only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stars_patient_id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"QWERTY",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stars_specimen_id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"QWERTY-XYZ333",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stars_specimen_type</a:t>
            </a: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"Fresh Blood"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905000"/>
            <a:ext cx="259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http://jsonschema.net/#/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http://www.jsoneditoronline.org/?id=9fb0089f64ae91d48b37ba62639dce07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12823</TotalTime>
  <Words>501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BPC - PEDMATCH</vt:lpstr>
      <vt:lpstr>Terminology</vt:lpstr>
      <vt:lpstr>“Specimen Received” Integration Message</vt:lpstr>
      <vt:lpstr>Scenario 1 – Successfully Received Specimens</vt:lpstr>
      <vt:lpstr>PowerPoint Presentation</vt:lpstr>
      <vt:lpstr>PowerPoint Presentation</vt:lpstr>
      <vt:lpstr>Sample REST Message BPC Specimen(s) Received</vt:lpstr>
      <vt:lpstr>PowerPoint Presentation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17</cp:revision>
  <dcterms:created xsi:type="dcterms:W3CDTF">2016-04-25T17:27:51Z</dcterms:created>
  <dcterms:modified xsi:type="dcterms:W3CDTF">2016-05-04T15:11:05Z</dcterms:modified>
</cp:coreProperties>
</file>