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68" r:id="rId6"/>
    <p:sldId id="262" r:id="rId7"/>
    <p:sldId id="259" r:id="rId8"/>
    <p:sldId id="265" r:id="rId9"/>
    <p:sldId id="270" r:id="rId10"/>
    <p:sldId id="264" r:id="rId11"/>
    <p:sldId id="263" r:id="rId12"/>
    <p:sldId id="267" r:id="rId13"/>
    <p:sldId id="269" r:id="rId14"/>
    <p:sldId id="260" r:id="rId15"/>
    <p:sldId id="266" r:id="rId16"/>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307"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246AF-B7FF-4C44-A6B6-1E09EB7F396F}"/>
              </a:ext>
            </a:extLst>
          </p:cNvPr>
          <p:cNvSpPr>
            <a:spLocks noGrp="1"/>
          </p:cNvSpPr>
          <p:nvPr>
            <p:ph type="ctrTitle"/>
          </p:nvPr>
        </p:nvSpPr>
        <p:spPr>
          <a:xfrm>
            <a:off x="1524000" y="1122363"/>
            <a:ext cx="9144000" cy="2387600"/>
          </a:xfrm>
        </p:spPr>
        <p:txBody>
          <a:bodyPr anchor="b"/>
          <a:lstStyle>
            <a:lvl1pPr algn="ctr">
              <a:defRPr sz="6000"/>
            </a:lvl1pPr>
          </a:lstStyle>
          <a:p>
            <a:r>
              <a:rPr lang="en-US" altLang="zh-TW"/>
              <a:t>Click to edit Master title style</a:t>
            </a:r>
            <a:endParaRPr lang="zh-TW" altLang="en-US"/>
          </a:p>
        </p:txBody>
      </p:sp>
      <p:sp>
        <p:nvSpPr>
          <p:cNvPr id="3" name="Subtitle 2">
            <a:extLst>
              <a:ext uri="{FF2B5EF4-FFF2-40B4-BE49-F238E27FC236}">
                <a16:creationId xmlns:a16="http://schemas.microsoft.com/office/drawing/2014/main" id="{EAF1E101-1452-4106-BBB2-2DD7197255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TW"/>
              <a:t>Click to edit Master subtitle style</a:t>
            </a:r>
            <a:endParaRPr lang="zh-TW" altLang="en-US"/>
          </a:p>
        </p:txBody>
      </p:sp>
      <p:sp>
        <p:nvSpPr>
          <p:cNvPr id="4" name="Date Placeholder 3">
            <a:extLst>
              <a:ext uri="{FF2B5EF4-FFF2-40B4-BE49-F238E27FC236}">
                <a16:creationId xmlns:a16="http://schemas.microsoft.com/office/drawing/2014/main" id="{5007749A-EB74-422C-9DA7-DDACF206E368}"/>
              </a:ext>
            </a:extLst>
          </p:cNvPr>
          <p:cNvSpPr>
            <a:spLocks noGrp="1"/>
          </p:cNvSpPr>
          <p:nvPr>
            <p:ph type="dt" sz="half" idx="10"/>
          </p:nvPr>
        </p:nvSpPr>
        <p:spPr/>
        <p:txBody>
          <a:bodyPr/>
          <a:lstStyle/>
          <a:p>
            <a:fld id="{06A2734E-FC06-4E55-AE9A-21E048E1E4F3}" type="datetimeFigureOut">
              <a:rPr lang="zh-TW" altLang="en-US" smtClean="0"/>
              <a:t>2024/12/25</a:t>
            </a:fld>
            <a:endParaRPr lang="zh-TW" altLang="en-US"/>
          </a:p>
        </p:txBody>
      </p:sp>
      <p:sp>
        <p:nvSpPr>
          <p:cNvPr id="5" name="Footer Placeholder 4">
            <a:extLst>
              <a:ext uri="{FF2B5EF4-FFF2-40B4-BE49-F238E27FC236}">
                <a16:creationId xmlns:a16="http://schemas.microsoft.com/office/drawing/2014/main" id="{32D1822D-7510-41AE-8747-038B33451146}"/>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A24BEE8B-D952-4214-B54D-1E014BA58D48}"/>
              </a:ext>
            </a:extLst>
          </p:cNvPr>
          <p:cNvSpPr>
            <a:spLocks noGrp="1"/>
          </p:cNvSpPr>
          <p:nvPr>
            <p:ph type="sldNum" sz="quarter" idx="12"/>
          </p:nvPr>
        </p:nvSpPr>
        <p:spPr/>
        <p:txBody>
          <a:bodyPr/>
          <a:lstStyle/>
          <a:p>
            <a:fld id="{93A560A2-FD61-41F9-AF4C-66D4299FE800}" type="slidenum">
              <a:rPr lang="zh-TW" altLang="en-US" smtClean="0"/>
              <a:t>‹#›</a:t>
            </a:fld>
            <a:endParaRPr lang="zh-TW" altLang="en-US"/>
          </a:p>
        </p:txBody>
      </p:sp>
    </p:spTree>
    <p:extLst>
      <p:ext uri="{BB962C8B-B14F-4D97-AF65-F5344CB8AC3E}">
        <p14:creationId xmlns:p14="http://schemas.microsoft.com/office/powerpoint/2010/main" val="3640136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12413-41BB-41D4-B491-3B92526D8A6A}"/>
              </a:ext>
            </a:extLst>
          </p:cNvPr>
          <p:cNvSpPr>
            <a:spLocks noGrp="1"/>
          </p:cNvSpPr>
          <p:nvPr>
            <p:ph type="title"/>
          </p:nvPr>
        </p:nvSpPr>
        <p:spPr/>
        <p:txBody>
          <a:bodyPr/>
          <a:lstStyle/>
          <a:p>
            <a:r>
              <a:rPr lang="en-US" altLang="zh-TW"/>
              <a:t>Click to edit Master title style</a:t>
            </a:r>
            <a:endParaRPr lang="zh-TW" altLang="en-US"/>
          </a:p>
        </p:txBody>
      </p:sp>
      <p:sp>
        <p:nvSpPr>
          <p:cNvPr id="3" name="Vertical Text Placeholder 2">
            <a:extLst>
              <a:ext uri="{FF2B5EF4-FFF2-40B4-BE49-F238E27FC236}">
                <a16:creationId xmlns:a16="http://schemas.microsoft.com/office/drawing/2014/main" id="{E52D6590-1779-4541-976D-5A408FEC7ACF}"/>
              </a:ext>
            </a:extLst>
          </p:cNvPr>
          <p:cNvSpPr>
            <a:spLocks noGrp="1"/>
          </p:cNvSpPr>
          <p:nvPr>
            <p:ph type="body" orient="vert" idx="1"/>
          </p:nvPr>
        </p:nvSpPr>
        <p:spPr/>
        <p:txBody>
          <a:bodyPr vert="eaVert"/>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a:extLst>
              <a:ext uri="{FF2B5EF4-FFF2-40B4-BE49-F238E27FC236}">
                <a16:creationId xmlns:a16="http://schemas.microsoft.com/office/drawing/2014/main" id="{2E69B016-DAE8-4F76-A0BA-53F5511187CA}"/>
              </a:ext>
            </a:extLst>
          </p:cNvPr>
          <p:cNvSpPr>
            <a:spLocks noGrp="1"/>
          </p:cNvSpPr>
          <p:nvPr>
            <p:ph type="dt" sz="half" idx="10"/>
          </p:nvPr>
        </p:nvSpPr>
        <p:spPr/>
        <p:txBody>
          <a:bodyPr/>
          <a:lstStyle/>
          <a:p>
            <a:fld id="{06A2734E-FC06-4E55-AE9A-21E048E1E4F3}" type="datetimeFigureOut">
              <a:rPr lang="zh-TW" altLang="en-US" smtClean="0"/>
              <a:t>2024/12/25</a:t>
            </a:fld>
            <a:endParaRPr lang="zh-TW" altLang="en-US"/>
          </a:p>
        </p:txBody>
      </p:sp>
      <p:sp>
        <p:nvSpPr>
          <p:cNvPr id="5" name="Footer Placeholder 4">
            <a:extLst>
              <a:ext uri="{FF2B5EF4-FFF2-40B4-BE49-F238E27FC236}">
                <a16:creationId xmlns:a16="http://schemas.microsoft.com/office/drawing/2014/main" id="{E646FCCD-9F89-4225-BAF4-A90565460A48}"/>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616328E5-3282-49BC-9B0B-1178D5F977B1}"/>
              </a:ext>
            </a:extLst>
          </p:cNvPr>
          <p:cNvSpPr>
            <a:spLocks noGrp="1"/>
          </p:cNvSpPr>
          <p:nvPr>
            <p:ph type="sldNum" sz="quarter" idx="12"/>
          </p:nvPr>
        </p:nvSpPr>
        <p:spPr/>
        <p:txBody>
          <a:bodyPr/>
          <a:lstStyle/>
          <a:p>
            <a:fld id="{93A560A2-FD61-41F9-AF4C-66D4299FE800}" type="slidenum">
              <a:rPr lang="zh-TW" altLang="en-US" smtClean="0"/>
              <a:t>‹#›</a:t>
            </a:fld>
            <a:endParaRPr lang="zh-TW" altLang="en-US"/>
          </a:p>
        </p:txBody>
      </p:sp>
    </p:spTree>
    <p:extLst>
      <p:ext uri="{BB962C8B-B14F-4D97-AF65-F5344CB8AC3E}">
        <p14:creationId xmlns:p14="http://schemas.microsoft.com/office/powerpoint/2010/main" val="3816366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8C2C73-F653-4C2F-8C28-63A0866D8D7C}"/>
              </a:ext>
            </a:extLst>
          </p:cNvPr>
          <p:cNvSpPr>
            <a:spLocks noGrp="1"/>
          </p:cNvSpPr>
          <p:nvPr>
            <p:ph type="title" orient="vert"/>
          </p:nvPr>
        </p:nvSpPr>
        <p:spPr>
          <a:xfrm>
            <a:off x="8724900" y="365125"/>
            <a:ext cx="2628900" cy="5811838"/>
          </a:xfrm>
        </p:spPr>
        <p:txBody>
          <a:bodyPr vert="eaVert"/>
          <a:lstStyle/>
          <a:p>
            <a:r>
              <a:rPr lang="en-US" altLang="zh-TW"/>
              <a:t>Click to edit Master title style</a:t>
            </a:r>
            <a:endParaRPr lang="zh-TW" altLang="en-US"/>
          </a:p>
        </p:txBody>
      </p:sp>
      <p:sp>
        <p:nvSpPr>
          <p:cNvPr id="3" name="Vertical Text Placeholder 2">
            <a:extLst>
              <a:ext uri="{FF2B5EF4-FFF2-40B4-BE49-F238E27FC236}">
                <a16:creationId xmlns:a16="http://schemas.microsoft.com/office/drawing/2014/main" id="{8B898C98-1F73-4CEE-93B0-3F7DC99FACCD}"/>
              </a:ext>
            </a:extLst>
          </p:cNvPr>
          <p:cNvSpPr>
            <a:spLocks noGrp="1"/>
          </p:cNvSpPr>
          <p:nvPr>
            <p:ph type="body" orient="vert" idx="1"/>
          </p:nvPr>
        </p:nvSpPr>
        <p:spPr>
          <a:xfrm>
            <a:off x="838200" y="365125"/>
            <a:ext cx="7734300" cy="5811838"/>
          </a:xfrm>
        </p:spPr>
        <p:txBody>
          <a:bodyPr vert="eaVert"/>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a:extLst>
              <a:ext uri="{FF2B5EF4-FFF2-40B4-BE49-F238E27FC236}">
                <a16:creationId xmlns:a16="http://schemas.microsoft.com/office/drawing/2014/main" id="{1ECB3015-77A4-497B-99CD-E70B79A22F20}"/>
              </a:ext>
            </a:extLst>
          </p:cNvPr>
          <p:cNvSpPr>
            <a:spLocks noGrp="1"/>
          </p:cNvSpPr>
          <p:nvPr>
            <p:ph type="dt" sz="half" idx="10"/>
          </p:nvPr>
        </p:nvSpPr>
        <p:spPr/>
        <p:txBody>
          <a:bodyPr/>
          <a:lstStyle/>
          <a:p>
            <a:fld id="{06A2734E-FC06-4E55-AE9A-21E048E1E4F3}" type="datetimeFigureOut">
              <a:rPr lang="zh-TW" altLang="en-US" smtClean="0"/>
              <a:t>2024/12/25</a:t>
            </a:fld>
            <a:endParaRPr lang="zh-TW" altLang="en-US"/>
          </a:p>
        </p:txBody>
      </p:sp>
      <p:sp>
        <p:nvSpPr>
          <p:cNvPr id="5" name="Footer Placeholder 4">
            <a:extLst>
              <a:ext uri="{FF2B5EF4-FFF2-40B4-BE49-F238E27FC236}">
                <a16:creationId xmlns:a16="http://schemas.microsoft.com/office/drawing/2014/main" id="{93855157-AE80-42A0-BE67-A42C5DE2FEAC}"/>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47659558-5B1B-4ED2-A4F2-493A22C148A7}"/>
              </a:ext>
            </a:extLst>
          </p:cNvPr>
          <p:cNvSpPr>
            <a:spLocks noGrp="1"/>
          </p:cNvSpPr>
          <p:nvPr>
            <p:ph type="sldNum" sz="quarter" idx="12"/>
          </p:nvPr>
        </p:nvSpPr>
        <p:spPr/>
        <p:txBody>
          <a:bodyPr/>
          <a:lstStyle/>
          <a:p>
            <a:fld id="{93A560A2-FD61-41F9-AF4C-66D4299FE800}" type="slidenum">
              <a:rPr lang="zh-TW" altLang="en-US" smtClean="0"/>
              <a:t>‹#›</a:t>
            </a:fld>
            <a:endParaRPr lang="zh-TW" altLang="en-US"/>
          </a:p>
        </p:txBody>
      </p:sp>
    </p:spTree>
    <p:extLst>
      <p:ext uri="{BB962C8B-B14F-4D97-AF65-F5344CB8AC3E}">
        <p14:creationId xmlns:p14="http://schemas.microsoft.com/office/powerpoint/2010/main" val="2681069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FE68D-4B3C-447E-A55E-F0119F6D31BA}"/>
              </a:ext>
            </a:extLst>
          </p:cNvPr>
          <p:cNvSpPr>
            <a:spLocks noGrp="1"/>
          </p:cNvSpPr>
          <p:nvPr>
            <p:ph type="title"/>
          </p:nvPr>
        </p:nvSpPr>
        <p:spPr/>
        <p:txBody>
          <a:bodyPr/>
          <a:lstStyle/>
          <a:p>
            <a:r>
              <a:rPr lang="en-US" altLang="zh-TW"/>
              <a:t>Click to edit Master title style</a:t>
            </a:r>
            <a:endParaRPr lang="zh-TW" altLang="en-US"/>
          </a:p>
        </p:txBody>
      </p:sp>
      <p:sp>
        <p:nvSpPr>
          <p:cNvPr id="3" name="Content Placeholder 2">
            <a:extLst>
              <a:ext uri="{FF2B5EF4-FFF2-40B4-BE49-F238E27FC236}">
                <a16:creationId xmlns:a16="http://schemas.microsoft.com/office/drawing/2014/main" id="{E5CE4017-5EB6-41DB-A103-BC59985605D1}"/>
              </a:ext>
            </a:extLst>
          </p:cNvPr>
          <p:cNvSpPr>
            <a:spLocks noGrp="1"/>
          </p:cNvSpPr>
          <p:nvPr>
            <p:ph idx="1"/>
          </p:nvPr>
        </p:nvSpPr>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a:extLst>
              <a:ext uri="{FF2B5EF4-FFF2-40B4-BE49-F238E27FC236}">
                <a16:creationId xmlns:a16="http://schemas.microsoft.com/office/drawing/2014/main" id="{8B07AE85-7031-4A5E-AAFB-6A890BC4CFCB}"/>
              </a:ext>
            </a:extLst>
          </p:cNvPr>
          <p:cNvSpPr>
            <a:spLocks noGrp="1"/>
          </p:cNvSpPr>
          <p:nvPr>
            <p:ph type="dt" sz="half" idx="10"/>
          </p:nvPr>
        </p:nvSpPr>
        <p:spPr/>
        <p:txBody>
          <a:bodyPr/>
          <a:lstStyle/>
          <a:p>
            <a:fld id="{06A2734E-FC06-4E55-AE9A-21E048E1E4F3}" type="datetimeFigureOut">
              <a:rPr lang="zh-TW" altLang="en-US" smtClean="0"/>
              <a:t>2024/12/25</a:t>
            </a:fld>
            <a:endParaRPr lang="zh-TW" altLang="en-US"/>
          </a:p>
        </p:txBody>
      </p:sp>
      <p:sp>
        <p:nvSpPr>
          <p:cNvPr id="5" name="Footer Placeholder 4">
            <a:extLst>
              <a:ext uri="{FF2B5EF4-FFF2-40B4-BE49-F238E27FC236}">
                <a16:creationId xmlns:a16="http://schemas.microsoft.com/office/drawing/2014/main" id="{62E6B63A-A979-4EF1-BF8E-EE04C4E18A22}"/>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F55E222A-7C64-4EFF-A168-698FD487B517}"/>
              </a:ext>
            </a:extLst>
          </p:cNvPr>
          <p:cNvSpPr>
            <a:spLocks noGrp="1"/>
          </p:cNvSpPr>
          <p:nvPr>
            <p:ph type="sldNum" sz="quarter" idx="12"/>
          </p:nvPr>
        </p:nvSpPr>
        <p:spPr/>
        <p:txBody>
          <a:bodyPr/>
          <a:lstStyle/>
          <a:p>
            <a:fld id="{93A560A2-FD61-41F9-AF4C-66D4299FE800}" type="slidenum">
              <a:rPr lang="zh-TW" altLang="en-US" smtClean="0"/>
              <a:t>‹#›</a:t>
            </a:fld>
            <a:endParaRPr lang="zh-TW" altLang="en-US"/>
          </a:p>
        </p:txBody>
      </p:sp>
    </p:spTree>
    <p:extLst>
      <p:ext uri="{BB962C8B-B14F-4D97-AF65-F5344CB8AC3E}">
        <p14:creationId xmlns:p14="http://schemas.microsoft.com/office/powerpoint/2010/main" val="2879303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17989-5138-409D-9049-4B8DABB521ED}"/>
              </a:ext>
            </a:extLst>
          </p:cNvPr>
          <p:cNvSpPr>
            <a:spLocks noGrp="1"/>
          </p:cNvSpPr>
          <p:nvPr>
            <p:ph type="title"/>
          </p:nvPr>
        </p:nvSpPr>
        <p:spPr>
          <a:xfrm>
            <a:off x="831850" y="1709738"/>
            <a:ext cx="10515600" cy="2852737"/>
          </a:xfrm>
        </p:spPr>
        <p:txBody>
          <a:bodyPr anchor="b"/>
          <a:lstStyle>
            <a:lvl1pPr>
              <a:defRPr sz="6000"/>
            </a:lvl1pPr>
          </a:lstStyle>
          <a:p>
            <a:r>
              <a:rPr lang="en-US" altLang="zh-TW"/>
              <a:t>Click to edit Master title style</a:t>
            </a:r>
            <a:endParaRPr lang="zh-TW" altLang="en-US"/>
          </a:p>
        </p:txBody>
      </p:sp>
      <p:sp>
        <p:nvSpPr>
          <p:cNvPr id="3" name="Text Placeholder 2">
            <a:extLst>
              <a:ext uri="{FF2B5EF4-FFF2-40B4-BE49-F238E27FC236}">
                <a16:creationId xmlns:a16="http://schemas.microsoft.com/office/drawing/2014/main" id="{6740A1EB-4229-4B25-A1D8-C0385D508A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TW"/>
              <a:t>Click to edit Master text styles</a:t>
            </a:r>
          </a:p>
        </p:txBody>
      </p:sp>
      <p:sp>
        <p:nvSpPr>
          <p:cNvPr id="4" name="Date Placeholder 3">
            <a:extLst>
              <a:ext uri="{FF2B5EF4-FFF2-40B4-BE49-F238E27FC236}">
                <a16:creationId xmlns:a16="http://schemas.microsoft.com/office/drawing/2014/main" id="{48FB0477-75E7-47EE-9A2B-861FCFD464DB}"/>
              </a:ext>
            </a:extLst>
          </p:cNvPr>
          <p:cNvSpPr>
            <a:spLocks noGrp="1"/>
          </p:cNvSpPr>
          <p:nvPr>
            <p:ph type="dt" sz="half" idx="10"/>
          </p:nvPr>
        </p:nvSpPr>
        <p:spPr/>
        <p:txBody>
          <a:bodyPr/>
          <a:lstStyle/>
          <a:p>
            <a:fld id="{06A2734E-FC06-4E55-AE9A-21E048E1E4F3}" type="datetimeFigureOut">
              <a:rPr lang="zh-TW" altLang="en-US" smtClean="0"/>
              <a:t>2024/12/25</a:t>
            </a:fld>
            <a:endParaRPr lang="zh-TW" altLang="en-US"/>
          </a:p>
        </p:txBody>
      </p:sp>
      <p:sp>
        <p:nvSpPr>
          <p:cNvPr id="5" name="Footer Placeholder 4">
            <a:extLst>
              <a:ext uri="{FF2B5EF4-FFF2-40B4-BE49-F238E27FC236}">
                <a16:creationId xmlns:a16="http://schemas.microsoft.com/office/drawing/2014/main" id="{A59A22E9-7420-426C-B2D7-1F095EE058EA}"/>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FAC4C082-CD55-403F-AC71-2D9B1B08D22F}"/>
              </a:ext>
            </a:extLst>
          </p:cNvPr>
          <p:cNvSpPr>
            <a:spLocks noGrp="1"/>
          </p:cNvSpPr>
          <p:nvPr>
            <p:ph type="sldNum" sz="quarter" idx="12"/>
          </p:nvPr>
        </p:nvSpPr>
        <p:spPr/>
        <p:txBody>
          <a:bodyPr/>
          <a:lstStyle/>
          <a:p>
            <a:fld id="{93A560A2-FD61-41F9-AF4C-66D4299FE800}" type="slidenum">
              <a:rPr lang="zh-TW" altLang="en-US" smtClean="0"/>
              <a:t>‹#›</a:t>
            </a:fld>
            <a:endParaRPr lang="zh-TW" altLang="en-US"/>
          </a:p>
        </p:txBody>
      </p:sp>
    </p:spTree>
    <p:extLst>
      <p:ext uri="{BB962C8B-B14F-4D97-AF65-F5344CB8AC3E}">
        <p14:creationId xmlns:p14="http://schemas.microsoft.com/office/powerpoint/2010/main" val="2663331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95CF3-672D-422D-BE0E-47D0FA1C1BEC}"/>
              </a:ext>
            </a:extLst>
          </p:cNvPr>
          <p:cNvSpPr>
            <a:spLocks noGrp="1"/>
          </p:cNvSpPr>
          <p:nvPr>
            <p:ph type="title"/>
          </p:nvPr>
        </p:nvSpPr>
        <p:spPr/>
        <p:txBody>
          <a:bodyPr/>
          <a:lstStyle/>
          <a:p>
            <a:r>
              <a:rPr lang="en-US" altLang="zh-TW"/>
              <a:t>Click to edit Master title style</a:t>
            </a:r>
            <a:endParaRPr lang="zh-TW" altLang="en-US"/>
          </a:p>
        </p:txBody>
      </p:sp>
      <p:sp>
        <p:nvSpPr>
          <p:cNvPr id="3" name="Content Placeholder 2">
            <a:extLst>
              <a:ext uri="{FF2B5EF4-FFF2-40B4-BE49-F238E27FC236}">
                <a16:creationId xmlns:a16="http://schemas.microsoft.com/office/drawing/2014/main" id="{6DCCC928-586F-4B85-80C3-5E8231A9E251}"/>
              </a:ext>
            </a:extLst>
          </p:cNvPr>
          <p:cNvSpPr>
            <a:spLocks noGrp="1"/>
          </p:cNvSpPr>
          <p:nvPr>
            <p:ph sz="half" idx="1"/>
          </p:nvPr>
        </p:nvSpPr>
        <p:spPr>
          <a:xfrm>
            <a:off x="838200" y="1825625"/>
            <a:ext cx="5181600" cy="4351338"/>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Content Placeholder 3">
            <a:extLst>
              <a:ext uri="{FF2B5EF4-FFF2-40B4-BE49-F238E27FC236}">
                <a16:creationId xmlns:a16="http://schemas.microsoft.com/office/drawing/2014/main" id="{9CC71B73-114E-4890-BB52-79BCA0B15F4B}"/>
              </a:ext>
            </a:extLst>
          </p:cNvPr>
          <p:cNvSpPr>
            <a:spLocks noGrp="1"/>
          </p:cNvSpPr>
          <p:nvPr>
            <p:ph sz="half" idx="2"/>
          </p:nvPr>
        </p:nvSpPr>
        <p:spPr>
          <a:xfrm>
            <a:off x="6172200" y="1825625"/>
            <a:ext cx="5181600" cy="4351338"/>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5" name="Date Placeholder 4">
            <a:extLst>
              <a:ext uri="{FF2B5EF4-FFF2-40B4-BE49-F238E27FC236}">
                <a16:creationId xmlns:a16="http://schemas.microsoft.com/office/drawing/2014/main" id="{D98DA6D1-C344-461E-873F-309E80DFCA06}"/>
              </a:ext>
            </a:extLst>
          </p:cNvPr>
          <p:cNvSpPr>
            <a:spLocks noGrp="1"/>
          </p:cNvSpPr>
          <p:nvPr>
            <p:ph type="dt" sz="half" idx="10"/>
          </p:nvPr>
        </p:nvSpPr>
        <p:spPr/>
        <p:txBody>
          <a:bodyPr/>
          <a:lstStyle/>
          <a:p>
            <a:fld id="{06A2734E-FC06-4E55-AE9A-21E048E1E4F3}" type="datetimeFigureOut">
              <a:rPr lang="zh-TW" altLang="en-US" smtClean="0"/>
              <a:t>2024/12/25</a:t>
            </a:fld>
            <a:endParaRPr lang="zh-TW" altLang="en-US"/>
          </a:p>
        </p:txBody>
      </p:sp>
      <p:sp>
        <p:nvSpPr>
          <p:cNvPr id="6" name="Footer Placeholder 5">
            <a:extLst>
              <a:ext uri="{FF2B5EF4-FFF2-40B4-BE49-F238E27FC236}">
                <a16:creationId xmlns:a16="http://schemas.microsoft.com/office/drawing/2014/main" id="{46E7D713-A1A6-4F37-B34E-29298AEC55E6}"/>
              </a:ext>
            </a:extLst>
          </p:cNvPr>
          <p:cNvSpPr>
            <a:spLocks noGrp="1"/>
          </p:cNvSpPr>
          <p:nvPr>
            <p:ph type="ftr" sz="quarter" idx="11"/>
          </p:nvPr>
        </p:nvSpPr>
        <p:spPr/>
        <p:txBody>
          <a:bodyPr/>
          <a:lstStyle/>
          <a:p>
            <a:endParaRPr lang="zh-TW" altLang="en-US"/>
          </a:p>
        </p:txBody>
      </p:sp>
      <p:sp>
        <p:nvSpPr>
          <p:cNvPr id="7" name="Slide Number Placeholder 6">
            <a:extLst>
              <a:ext uri="{FF2B5EF4-FFF2-40B4-BE49-F238E27FC236}">
                <a16:creationId xmlns:a16="http://schemas.microsoft.com/office/drawing/2014/main" id="{DA756A51-D1C9-4F67-8DDE-07C357711D1F}"/>
              </a:ext>
            </a:extLst>
          </p:cNvPr>
          <p:cNvSpPr>
            <a:spLocks noGrp="1"/>
          </p:cNvSpPr>
          <p:nvPr>
            <p:ph type="sldNum" sz="quarter" idx="12"/>
          </p:nvPr>
        </p:nvSpPr>
        <p:spPr/>
        <p:txBody>
          <a:bodyPr/>
          <a:lstStyle/>
          <a:p>
            <a:fld id="{93A560A2-FD61-41F9-AF4C-66D4299FE800}" type="slidenum">
              <a:rPr lang="zh-TW" altLang="en-US" smtClean="0"/>
              <a:t>‹#›</a:t>
            </a:fld>
            <a:endParaRPr lang="zh-TW" altLang="en-US"/>
          </a:p>
        </p:txBody>
      </p:sp>
    </p:spTree>
    <p:extLst>
      <p:ext uri="{BB962C8B-B14F-4D97-AF65-F5344CB8AC3E}">
        <p14:creationId xmlns:p14="http://schemas.microsoft.com/office/powerpoint/2010/main" val="2180186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14FF6-6AB0-4277-830C-57485E3BE4AE}"/>
              </a:ext>
            </a:extLst>
          </p:cNvPr>
          <p:cNvSpPr>
            <a:spLocks noGrp="1"/>
          </p:cNvSpPr>
          <p:nvPr>
            <p:ph type="title"/>
          </p:nvPr>
        </p:nvSpPr>
        <p:spPr>
          <a:xfrm>
            <a:off x="839788" y="365125"/>
            <a:ext cx="10515600" cy="1325563"/>
          </a:xfrm>
        </p:spPr>
        <p:txBody>
          <a:bodyPr/>
          <a:lstStyle/>
          <a:p>
            <a:r>
              <a:rPr lang="en-US" altLang="zh-TW"/>
              <a:t>Click to edit Master title style</a:t>
            </a:r>
            <a:endParaRPr lang="zh-TW" altLang="en-US"/>
          </a:p>
        </p:txBody>
      </p:sp>
      <p:sp>
        <p:nvSpPr>
          <p:cNvPr id="3" name="Text Placeholder 2">
            <a:extLst>
              <a:ext uri="{FF2B5EF4-FFF2-40B4-BE49-F238E27FC236}">
                <a16:creationId xmlns:a16="http://schemas.microsoft.com/office/drawing/2014/main" id="{21E0ACDE-4BB9-4687-9478-8FBEE84187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Click to edit Master text styles</a:t>
            </a:r>
          </a:p>
        </p:txBody>
      </p:sp>
      <p:sp>
        <p:nvSpPr>
          <p:cNvPr id="4" name="Content Placeholder 3">
            <a:extLst>
              <a:ext uri="{FF2B5EF4-FFF2-40B4-BE49-F238E27FC236}">
                <a16:creationId xmlns:a16="http://schemas.microsoft.com/office/drawing/2014/main" id="{9AF34BFB-B562-4D69-A45C-0E531A281A97}"/>
              </a:ext>
            </a:extLst>
          </p:cNvPr>
          <p:cNvSpPr>
            <a:spLocks noGrp="1"/>
          </p:cNvSpPr>
          <p:nvPr>
            <p:ph sz="half" idx="2"/>
          </p:nvPr>
        </p:nvSpPr>
        <p:spPr>
          <a:xfrm>
            <a:off x="839788" y="2505075"/>
            <a:ext cx="5157787" cy="3684588"/>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5" name="Text Placeholder 4">
            <a:extLst>
              <a:ext uri="{FF2B5EF4-FFF2-40B4-BE49-F238E27FC236}">
                <a16:creationId xmlns:a16="http://schemas.microsoft.com/office/drawing/2014/main" id="{A901BEA9-7E86-44A0-BA81-AA29DDB593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Click to edit Master text styles</a:t>
            </a:r>
          </a:p>
        </p:txBody>
      </p:sp>
      <p:sp>
        <p:nvSpPr>
          <p:cNvPr id="6" name="Content Placeholder 5">
            <a:extLst>
              <a:ext uri="{FF2B5EF4-FFF2-40B4-BE49-F238E27FC236}">
                <a16:creationId xmlns:a16="http://schemas.microsoft.com/office/drawing/2014/main" id="{814A0F79-F332-4493-8A49-4D374CB635AA}"/>
              </a:ext>
            </a:extLst>
          </p:cNvPr>
          <p:cNvSpPr>
            <a:spLocks noGrp="1"/>
          </p:cNvSpPr>
          <p:nvPr>
            <p:ph sz="quarter" idx="4"/>
          </p:nvPr>
        </p:nvSpPr>
        <p:spPr>
          <a:xfrm>
            <a:off x="6172200" y="2505075"/>
            <a:ext cx="5183188" cy="3684588"/>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7" name="Date Placeholder 6">
            <a:extLst>
              <a:ext uri="{FF2B5EF4-FFF2-40B4-BE49-F238E27FC236}">
                <a16:creationId xmlns:a16="http://schemas.microsoft.com/office/drawing/2014/main" id="{6E4CE133-5211-41ED-A285-1637C971B646}"/>
              </a:ext>
            </a:extLst>
          </p:cNvPr>
          <p:cNvSpPr>
            <a:spLocks noGrp="1"/>
          </p:cNvSpPr>
          <p:nvPr>
            <p:ph type="dt" sz="half" idx="10"/>
          </p:nvPr>
        </p:nvSpPr>
        <p:spPr/>
        <p:txBody>
          <a:bodyPr/>
          <a:lstStyle/>
          <a:p>
            <a:fld id="{06A2734E-FC06-4E55-AE9A-21E048E1E4F3}" type="datetimeFigureOut">
              <a:rPr lang="zh-TW" altLang="en-US" smtClean="0"/>
              <a:t>2024/12/25</a:t>
            </a:fld>
            <a:endParaRPr lang="zh-TW" altLang="en-US"/>
          </a:p>
        </p:txBody>
      </p:sp>
      <p:sp>
        <p:nvSpPr>
          <p:cNvPr id="8" name="Footer Placeholder 7">
            <a:extLst>
              <a:ext uri="{FF2B5EF4-FFF2-40B4-BE49-F238E27FC236}">
                <a16:creationId xmlns:a16="http://schemas.microsoft.com/office/drawing/2014/main" id="{A08DB94E-323C-4ADA-BB35-7A5EB165E27D}"/>
              </a:ext>
            </a:extLst>
          </p:cNvPr>
          <p:cNvSpPr>
            <a:spLocks noGrp="1"/>
          </p:cNvSpPr>
          <p:nvPr>
            <p:ph type="ftr" sz="quarter" idx="11"/>
          </p:nvPr>
        </p:nvSpPr>
        <p:spPr/>
        <p:txBody>
          <a:bodyPr/>
          <a:lstStyle/>
          <a:p>
            <a:endParaRPr lang="zh-TW" altLang="en-US"/>
          </a:p>
        </p:txBody>
      </p:sp>
      <p:sp>
        <p:nvSpPr>
          <p:cNvPr id="9" name="Slide Number Placeholder 8">
            <a:extLst>
              <a:ext uri="{FF2B5EF4-FFF2-40B4-BE49-F238E27FC236}">
                <a16:creationId xmlns:a16="http://schemas.microsoft.com/office/drawing/2014/main" id="{CF331353-07C6-4465-87E3-1AD67901B75A}"/>
              </a:ext>
            </a:extLst>
          </p:cNvPr>
          <p:cNvSpPr>
            <a:spLocks noGrp="1"/>
          </p:cNvSpPr>
          <p:nvPr>
            <p:ph type="sldNum" sz="quarter" idx="12"/>
          </p:nvPr>
        </p:nvSpPr>
        <p:spPr/>
        <p:txBody>
          <a:bodyPr/>
          <a:lstStyle/>
          <a:p>
            <a:fld id="{93A560A2-FD61-41F9-AF4C-66D4299FE800}" type="slidenum">
              <a:rPr lang="zh-TW" altLang="en-US" smtClean="0"/>
              <a:t>‹#›</a:t>
            </a:fld>
            <a:endParaRPr lang="zh-TW" altLang="en-US"/>
          </a:p>
        </p:txBody>
      </p:sp>
    </p:spTree>
    <p:extLst>
      <p:ext uri="{BB962C8B-B14F-4D97-AF65-F5344CB8AC3E}">
        <p14:creationId xmlns:p14="http://schemas.microsoft.com/office/powerpoint/2010/main" val="2240846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2A02E-FF47-47DF-B641-C7BB3DED53CE}"/>
              </a:ext>
            </a:extLst>
          </p:cNvPr>
          <p:cNvSpPr>
            <a:spLocks noGrp="1"/>
          </p:cNvSpPr>
          <p:nvPr>
            <p:ph type="title"/>
          </p:nvPr>
        </p:nvSpPr>
        <p:spPr/>
        <p:txBody>
          <a:bodyPr/>
          <a:lstStyle/>
          <a:p>
            <a:r>
              <a:rPr lang="en-US" altLang="zh-TW"/>
              <a:t>Click to edit Master title style</a:t>
            </a:r>
            <a:endParaRPr lang="zh-TW" altLang="en-US"/>
          </a:p>
        </p:txBody>
      </p:sp>
      <p:sp>
        <p:nvSpPr>
          <p:cNvPr id="3" name="Date Placeholder 2">
            <a:extLst>
              <a:ext uri="{FF2B5EF4-FFF2-40B4-BE49-F238E27FC236}">
                <a16:creationId xmlns:a16="http://schemas.microsoft.com/office/drawing/2014/main" id="{EAD6CD18-CC9E-462D-8666-CE06224740FC}"/>
              </a:ext>
            </a:extLst>
          </p:cNvPr>
          <p:cNvSpPr>
            <a:spLocks noGrp="1"/>
          </p:cNvSpPr>
          <p:nvPr>
            <p:ph type="dt" sz="half" idx="10"/>
          </p:nvPr>
        </p:nvSpPr>
        <p:spPr/>
        <p:txBody>
          <a:bodyPr/>
          <a:lstStyle/>
          <a:p>
            <a:fld id="{06A2734E-FC06-4E55-AE9A-21E048E1E4F3}" type="datetimeFigureOut">
              <a:rPr lang="zh-TW" altLang="en-US" smtClean="0"/>
              <a:t>2024/12/25</a:t>
            </a:fld>
            <a:endParaRPr lang="zh-TW" altLang="en-US"/>
          </a:p>
        </p:txBody>
      </p:sp>
      <p:sp>
        <p:nvSpPr>
          <p:cNvPr id="4" name="Footer Placeholder 3">
            <a:extLst>
              <a:ext uri="{FF2B5EF4-FFF2-40B4-BE49-F238E27FC236}">
                <a16:creationId xmlns:a16="http://schemas.microsoft.com/office/drawing/2014/main" id="{C8DB8897-C9BF-4ADD-8691-6C23BCD00E66}"/>
              </a:ext>
            </a:extLst>
          </p:cNvPr>
          <p:cNvSpPr>
            <a:spLocks noGrp="1"/>
          </p:cNvSpPr>
          <p:nvPr>
            <p:ph type="ftr" sz="quarter" idx="11"/>
          </p:nvPr>
        </p:nvSpPr>
        <p:spPr/>
        <p:txBody>
          <a:bodyPr/>
          <a:lstStyle/>
          <a:p>
            <a:endParaRPr lang="zh-TW" altLang="en-US"/>
          </a:p>
        </p:txBody>
      </p:sp>
      <p:sp>
        <p:nvSpPr>
          <p:cNvPr id="5" name="Slide Number Placeholder 4">
            <a:extLst>
              <a:ext uri="{FF2B5EF4-FFF2-40B4-BE49-F238E27FC236}">
                <a16:creationId xmlns:a16="http://schemas.microsoft.com/office/drawing/2014/main" id="{9DF9CD7C-7F2B-47DF-B9E6-8637F73CED8B}"/>
              </a:ext>
            </a:extLst>
          </p:cNvPr>
          <p:cNvSpPr>
            <a:spLocks noGrp="1"/>
          </p:cNvSpPr>
          <p:nvPr>
            <p:ph type="sldNum" sz="quarter" idx="12"/>
          </p:nvPr>
        </p:nvSpPr>
        <p:spPr/>
        <p:txBody>
          <a:bodyPr/>
          <a:lstStyle/>
          <a:p>
            <a:fld id="{93A560A2-FD61-41F9-AF4C-66D4299FE800}" type="slidenum">
              <a:rPr lang="zh-TW" altLang="en-US" smtClean="0"/>
              <a:t>‹#›</a:t>
            </a:fld>
            <a:endParaRPr lang="zh-TW" altLang="en-US"/>
          </a:p>
        </p:txBody>
      </p:sp>
    </p:spTree>
    <p:extLst>
      <p:ext uri="{BB962C8B-B14F-4D97-AF65-F5344CB8AC3E}">
        <p14:creationId xmlns:p14="http://schemas.microsoft.com/office/powerpoint/2010/main" val="2172078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FCE026-0E39-41A2-AFFD-D617BB4EC5E0}"/>
              </a:ext>
            </a:extLst>
          </p:cNvPr>
          <p:cNvSpPr>
            <a:spLocks noGrp="1"/>
          </p:cNvSpPr>
          <p:nvPr>
            <p:ph type="dt" sz="half" idx="10"/>
          </p:nvPr>
        </p:nvSpPr>
        <p:spPr/>
        <p:txBody>
          <a:bodyPr/>
          <a:lstStyle/>
          <a:p>
            <a:fld id="{06A2734E-FC06-4E55-AE9A-21E048E1E4F3}" type="datetimeFigureOut">
              <a:rPr lang="zh-TW" altLang="en-US" smtClean="0"/>
              <a:t>2024/12/25</a:t>
            </a:fld>
            <a:endParaRPr lang="zh-TW" altLang="en-US"/>
          </a:p>
        </p:txBody>
      </p:sp>
      <p:sp>
        <p:nvSpPr>
          <p:cNvPr id="3" name="Footer Placeholder 2">
            <a:extLst>
              <a:ext uri="{FF2B5EF4-FFF2-40B4-BE49-F238E27FC236}">
                <a16:creationId xmlns:a16="http://schemas.microsoft.com/office/drawing/2014/main" id="{7661C1E1-63C6-4954-B2CA-811A50BC5318}"/>
              </a:ext>
            </a:extLst>
          </p:cNvPr>
          <p:cNvSpPr>
            <a:spLocks noGrp="1"/>
          </p:cNvSpPr>
          <p:nvPr>
            <p:ph type="ftr" sz="quarter" idx="11"/>
          </p:nvPr>
        </p:nvSpPr>
        <p:spPr/>
        <p:txBody>
          <a:bodyPr/>
          <a:lstStyle/>
          <a:p>
            <a:endParaRPr lang="zh-TW" altLang="en-US"/>
          </a:p>
        </p:txBody>
      </p:sp>
      <p:sp>
        <p:nvSpPr>
          <p:cNvPr id="4" name="Slide Number Placeholder 3">
            <a:extLst>
              <a:ext uri="{FF2B5EF4-FFF2-40B4-BE49-F238E27FC236}">
                <a16:creationId xmlns:a16="http://schemas.microsoft.com/office/drawing/2014/main" id="{D61DDED8-C753-4C77-804F-CD218E3F8C1F}"/>
              </a:ext>
            </a:extLst>
          </p:cNvPr>
          <p:cNvSpPr>
            <a:spLocks noGrp="1"/>
          </p:cNvSpPr>
          <p:nvPr>
            <p:ph type="sldNum" sz="quarter" idx="12"/>
          </p:nvPr>
        </p:nvSpPr>
        <p:spPr/>
        <p:txBody>
          <a:bodyPr/>
          <a:lstStyle/>
          <a:p>
            <a:fld id="{93A560A2-FD61-41F9-AF4C-66D4299FE800}" type="slidenum">
              <a:rPr lang="zh-TW" altLang="en-US" smtClean="0"/>
              <a:t>‹#›</a:t>
            </a:fld>
            <a:endParaRPr lang="zh-TW" altLang="en-US"/>
          </a:p>
        </p:txBody>
      </p:sp>
    </p:spTree>
    <p:extLst>
      <p:ext uri="{BB962C8B-B14F-4D97-AF65-F5344CB8AC3E}">
        <p14:creationId xmlns:p14="http://schemas.microsoft.com/office/powerpoint/2010/main" val="2916682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5653F-E12B-4B27-BF32-F43C14913BDB}"/>
              </a:ext>
            </a:extLst>
          </p:cNvPr>
          <p:cNvSpPr>
            <a:spLocks noGrp="1"/>
          </p:cNvSpPr>
          <p:nvPr>
            <p:ph type="title"/>
          </p:nvPr>
        </p:nvSpPr>
        <p:spPr>
          <a:xfrm>
            <a:off x="839788" y="457200"/>
            <a:ext cx="3932237" cy="1600200"/>
          </a:xfrm>
        </p:spPr>
        <p:txBody>
          <a:bodyPr anchor="b"/>
          <a:lstStyle>
            <a:lvl1pPr>
              <a:defRPr sz="3200"/>
            </a:lvl1pPr>
          </a:lstStyle>
          <a:p>
            <a:r>
              <a:rPr lang="en-US" altLang="zh-TW"/>
              <a:t>Click to edit Master title style</a:t>
            </a:r>
            <a:endParaRPr lang="zh-TW" altLang="en-US"/>
          </a:p>
        </p:txBody>
      </p:sp>
      <p:sp>
        <p:nvSpPr>
          <p:cNvPr id="3" name="Content Placeholder 2">
            <a:extLst>
              <a:ext uri="{FF2B5EF4-FFF2-40B4-BE49-F238E27FC236}">
                <a16:creationId xmlns:a16="http://schemas.microsoft.com/office/drawing/2014/main" id="{8FA42F77-EB40-4F15-B11F-E3B5DB2434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Text Placeholder 3">
            <a:extLst>
              <a:ext uri="{FF2B5EF4-FFF2-40B4-BE49-F238E27FC236}">
                <a16:creationId xmlns:a16="http://schemas.microsoft.com/office/drawing/2014/main" id="{055C0463-A21C-438F-AD3A-652486AC6D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TW"/>
              <a:t>Click to edit Master text styles</a:t>
            </a:r>
          </a:p>
        </p:txBody>
      </p:sp>
      <p:sp>
        <p:nvSpPr>
          <p:cNvPr id="5" name="Date Placeholder 4">
            <a:extLst>
              <a:ext uri="{FF2B5EF4-FFF2-40B4-BE49-F238E27FC236}">
                <a16:creationId xmlns:a16="http://schemas.microsoft.com/office/drawing/2014/main" id="{8D9CFC98-2F42-48F5-9B36-C294CC00467D}"/>
              </a:ext>
            </a:extLst>
          </p:cNvPr>
          <p:cNvSpPr>
            <a:spLocks noGrp="1"/>
          </p:cNvSpPr>
          <p:nvPr>
            <p:ph type="dt" sz="half" idx="10"/>
          </p:nvPr>
        </p:nvSpPr>
        <p:spPr/>
        <p:txBody>
          <a:bodyPr/>
          <a:lstStyle/>
          <a:p>
            <a:fld id="{06A2734E-FC06-4E55-AE9A-21E048E1E4F3}" type="datetimeFigureOut">
              <a:rPr lang="zh-TW" altLang="en-US" smtClean="0"/>
              <a:t>2024/12/25</a:t>
            </a:fld>
            <a:endParaRPr lang="zh-TW" altLang="en-US"/>
          </a:p>
        </p:txBody>
      </p:sp>
      <p:sp>
        <p:nvSpPr>
          <p:cNvPr id="6" name="Footer Placeholder 5">
            <a:extLst>
              <a:ext uri="{FF2B5EF4-FFF2-40B4-BE49-F238E27FC236}">
                <a16:creationId xmlns:a16="http://schemas.microsoft.com/office/drawing/2014/main" id="{8212CB9F-42DC-4FF5-8768-B0F50C3663B0}"/>
              </a:ext>
            </a:extLst>
          </p:cNvPr>
          <p:cNvSpPr>
            <a:spLocks noGrp="1"/>
          </p:cNvSpPr>
          <p:nvPr>
            <p:ph type="ftr" sz="quarter" idx="11"/>
          </p:nvPr>
        </p:nvSpPr>
        <p:spPr/>
        <p:txBody>
          <a:bodyPr/>
          <a:lstStyle/>
          <a:p>
            <a:endParaRPr lang="zh-TW" altLang="en-US"/>
          </a:p>
        </p:txBody>
      </p:sp>
      <p:sp>
        <p:nvSpPr>
          <p:cNvPr id="7" name="Slide Number Placeholder 6">
            <a:extLst>
              <a:ext uri="{FF2B5EF4-FFF2-40B4-BE49-F238E27FC236}">
                <a16:creationId xmlns:a16="http://schemas.microsoft.com/office/drawing/2014/main" id="{DC0A6658-120B-44FC-BA88-55E23760D0C3}"/>
              </a:ext>
            </a:extLst>
          </p:cNvPr>
          <p:cNvSpPr>
            <a:spLocks noGrp="1"/>
          </p:cNvSpPr>
          <p:nvPr>
            <p:ph type="sldNum" sz="quarter" idx="12"/>
          </p:nvPr>
        </p:nvSpPr>
        <p:spPr/>
        <p:txBody>
          <a:bodyPr/>
          <a:lstStyle/>
          <a:p>
            <a:fld id="{93A560A2-FD61-41F9-AF4C-66D4299FE800}" type="slidenum">
              <a:rPr lang="zh-TW" altLang="en-US" smtClean="0"/>
              <a:t>‹#›</a:t>
            </a:fld>
            <a:endParaRPr lang="zh-TW" altLang="en-US"/>
          </a:p>
        </p:txBody>
      </p:sp>
    </p:spTree>
    <p:extLst>
      <p:ext uri="{BB962C8B-B14F-4D97-AF65-F5344CB8AC3E}">
        <p14:creationId xmlns:p14="http://schemas.microsoft.com/office/powerpoint/2010/main" val="181075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9B64A-A421-48E6-8BB6-A3494335A637}"/>
              </a:ext>
            </a:extLst>
          </p:cNvPr>
          <p:cNvSpPr>
            <a:spLocks noGrp="1"/>
          </p:cNvSpPr>
          <p:nvPr>
            <p:ph type="title"/>
          </p:nvPr>
        </p:nvSpPr>
        <p:spPr>
          <a:xfrm>
            <a:off x="839788" y="457200"/>
            <a:ext cx="3932237" cy="1600200"/>
          </a:xfrm>
        </p:spPr>
        <p:txBody>
          <a:bodyPr anchor="b"/>
          <a:lstStyle>
            <a:lvl1pPr>
              <a:defRPr sz="3200"/>
            </a:lvl1pPr>
          </a:lstStyle>
          <a:p>
            <a:r>
              <a:rPr lang="en-US" altLang="zh-TW"/>
              <a:t>Click to edit Master title style</a:t>
            </a:r>
            <a:endParaRPr lang="zh-TW" altLang="en-US"/>
          </a:p>
        </p:txBody>
      </p:sp>
      <p:sp>
        <p:nvSpPr>
          <p:cNvPr id="3" name="Picture Placeholder 2">
            <a:extLst>
              <a:ext uri="{FF2B5EF4-FFF2-40B4-BE49-F238E27FC236}">
                <a16:creationId xmlns:a16="http://schemas.microsoft.com/office/drawing/2014/main" id="{70655E91-EE6C-4D32-BB67-6B226F4FDB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Text Placeholder 3">
            <a:extLst>
              <a:ext uri="{FF2B5EF4-FFF2-40B4-BE49-F238E27FC236}">
                <a16:creationId xmlns:a16="http://schemas.microsoft.com/office/drawing/2014/main" id="{8EA23E42-1365-4BE2-8CE6-CB850EB2AF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TW"/>
              <a:t>Click to edit Master text styles</a:t>
            </a:r>
          </a:p>
        </p:txBody>
      </p:sp>
      <p:sp>
        <p:nvSpPr>
          <p:cNvPr id="5" name="Date Placeholder 4">
            <a:extLst>
              <a:ext uri="{FF2B5EF4-FFF2-40B4-BE49-F238E27FC236}">
                <a16:creationId xmlns:a16="http://schemas.microsoft.com/office/drawing/2014/main" id="{27D489CF-086E-4661-BE3D-F5B0D63968FE}"/>
              </a:ext>
            </a:extLst>
          </p:cNvPr>
          <p:cNvSpPr>
            <a:spLocks noGrp="1"/>
          </p:cNvSpPr>
          <p:nvPr>
            <p:ph type="dt" sz="half" idx="10"/>
          </p:nvPr>
        </p:nvSpPr>
        <p:spPr/>
        <p:txBody>
          <a:bodyPr/>
          <a:lstStyle/>
          <a:p>
            <a:fld id="{06A2734E-FC06-4E55-AE9A-21E048E1E4F3}" type="datetimeFigureOut">
              <a:rPr lang="zh-TW" altLang="en-US" smtClean="0"/>
              <a:t>2024/12/25</a:t>
            </a:fld>
            <a:endParaRPr lang="zh-TW" altLang="en-US"/>
          </a:p>
        </p:txBody>
      </p:sp>
      <p:sp>
        <p:nvSpPr>
          <p:cNvPr id="6" name="Footer Placeholder 5">
            <a:extLst>
              <a:ext uri="{FF2B5EF4-FFF2-40B4-BE49-F238E27FC236}">
                <a16:creationId xmlns:a16="http://schemas.microsoft.com/office/drawing/2014/main" id="{11C4DC87-5748-4395-BA7C-FDBEA656B7A7}"/>
              </a:ext>
            </a:extLst>
          </p:cNvPr>
          <p:cNvSpPr>
            <a:spLocks noGrp="1"/>
          </p:cNvSpPr>
          <p:nvPr>
            <p:ph type="ftr" sz="quarter" idx="11"/>
          </p:nvPr>
        </p:nvSpPr>
        <p:spPr/>
        <p:txBody>
          <a:bodyPr/>
          <a:lstStyle/>
          <a:p>
            <a:endParaRPr lang="zh-TW" altLang="en-US"/>
          </a:p>
        </p:txBody>
      </p:sp>
      <p:sp>
        <p:nvSpPr>
          <p:cNvPr id="7" name="Slide Number Placeholder 6">
            <a:extLst>
              <a:ext uri="{FF2B5EF4-FFF2-40B4-BE49-F238E27FC236}">
                <a16:creationId xmlns:a16="http://schemas.microsoft.com/office/drawing/2014/main" id="{196CC7BD-F4C4-43D8-BC19-86E685530345}"/>
              </a:ext>
            </a:extLst>
          </p:cNvPr>
          <p:cNvSpPr>
            <a:spLocks noGrp="1"/>
          </p:cNvSpPr>
          <p:nvPr>
            <p:ph type="sldNum" sz="quarter" idx="12"/>
          </p:nvPr>
        </p:nvSpPr>
        <p:spPr/>
        <p:txBody>
          <a:bodyPr/>
          <a:lstStyle/>
          <a:p>
            <a:fld id="{93A560A2-FD61-41F9-AF4C-66D4299FE800}" type="slidenum">
              <a:rPr lang="zh-TW" altLang="en-US" smtClean="0"/>
              <a:t>‹#›</a:t>
            </a:fld>
            <a:endParaRPr lang="zh-TW" altLang="en-US"/>
          </a:p>
        </p:txBody>
      </p:sp>
    </p:spTree>
    <p:extLst>
      <p:ext uri="{BB962C8B-B14F-4D97-AF65-F5344CB8AC3E}">
        <p14:creationId xmlns:p14="http://schemas.microsoft.com/office/powerpoint/2010/main" val="1823136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E333FB-CAA6-4806-AB1E-CA2070407A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TW"/>
              <a:t>Click to edit Master title style</a:t>
            </a:r>
            <a:endParaRPr lang="zh-TW" altLang="en-US"/>
          </a:p>
        </p:txBody>
      </p:sp>
      <p:sp>
        <p:nvSpPr>
          <p:cNvPr id="3" name="Text Placeholder 2">
            <a:extLst>
              <a:ext uri="{FF2B5EF4-FFF2-40B4-BE49-F238E27FC236}">
                <a16:creationId xmlns:a16="http://schemas.microsoft.com/office/drawing/2014/main" id="{02553213-10E7-437C-A43B-91D03C2DDE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a:extLst>
              <a:ext uri="{FF2B5EF4-FFF2-40B4-BE49-F238E27FC236}">
                <a16:creationId xmlns:a16="http://schemas.microsoft.com/office/drawing/2014/main" id="{13E329C1-46E7-4ADF-907F-5EDEC756D1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A2734E-FC06-4E55-AE9A-21E048E1E4F3}" type="datetimeFigureOut">
              <a:rPr lang="zh-TW" altLang="en-US" smtClean="0"/>
              <a:t>2024/12/25</a:t>
            </a:fld>
            <a:endParaRPr lang="zh-TW" altLang="en-US"/>
          </a:p>
        </p:txBody>
      </p:sp>
      <p:sp>
        <p:nvSpPr>
          <p:cNvPr id="5" name="Footer Placeholder 4">
            <a:extLst>
              <a:ext uri="{FF2B5EF4-FFF2-40B4-BE49-F238E27FC236}">
                <a16:creationId xmlns:a16="http://schemas.microsoft.com/office/drawing/2014/main" id="{16632757-860D-4CBD-95CD-85DB55D9EC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a:extLst>
              <a:ext uri="{FF2B5EF4-FFF2-40B4-BE49-F238E27FC236}">
                <a16:creationId xmlns:a16="http://schemas.microsoft.com/office/drawing/2014/main" id="{AED699DC-D89D-45FC-B8CE-2E9B3D3C96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560A2-FD61-41F9-AF4C-66D4299FE800}" type="slidenum">
              <a:rPr lang="zh-TW" altLang="en-US" smtClean="0"/>
              <a:t>‹#›</a:t>
            </a:fld>
            <a:endParaRPr lang="zh-TW" altLang="en-US"/>
          </a:p>
        </p:txBody>
      </p:sp>
    </p:spTree>
    <p:extLst>
      <p:ext uri="{BB962C8B-B14F-4D97-AF65-F5344CB8AC3E}">
        <p14:creationId xmlns:p14="http://schemas.microsoft.com/office/powerpoint/2010/main" val="34699672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oi.org/10.1016/j.dss.2009.05.016"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E8204-DBED-499C-9C0C-1306FB81296B}"/>
              </a:ext>
            </a:extLst>
          </p:cNvPr>
          <p:cNvSpPr>
            <a:spLocks noGrp="1"/>
          </p:cNvSpPr>
          <p:nvPr>
            <p:ph type="ctrTitle"/>
          </p:nvPr>
        </p:nvSpPr>
        <p:spPr/>
        <p:txBody>
          <a:bodyPr/>
          <a:lstStyle/>
          <a:p>
            <a:r>
              <a:rPr lang="zh-TW" altLang="en-US" dirty="0"/>
              <a:t>大數據分析</a:t>
            </a:r>
            <a:r>
              <a:rPr lang="en-US" altLang="zh-TW" dirty="0"/>
              <a:t>:</a:t>
            </a:r>
            <a:br>
              <a:rPr lang="en-US" altLang="zh-TW" dirty="0"/>
            </a:br>
            <a:r>
              <a:rPr lang="zh-TW" altLang="en-US" dirty="0"/>
              <a:t>葡萄酒評鑑</a:t>
            </a:r>
          </a:p>
        </p:txBody>
      </p:sp>
      <p:sp>
        <p:nvSpPr>
          <p:cNvPr id="3" name="Subtitle 2">
            <a:extLst>
              <a:ext uri="{FF2B5EF4-FFF2-40B4-BE49-F238E27FC236}">
                <a16:creationId xmlns:a16="http://schemas.microsoft.com/office/drawing/2014/main" id="{F4E2A645-8ED0-42B6-A48E-FEAF7DF5517F}"/>
              </a:ext>
            </a:extLst>
          </p:cNvPr>
          <p:cNvSpPr>
            <a:spLocks noGrp="1"/>
          </p:cNvSpPr>
          <p:nvPr>
            <p:ph type="subTitle" idx="1"/>
          </p:nvPr>
        </p:nvSpPr>
        <p:spPr/>
        <p:txBody>
          <a:bodyPr/>
          <a:lstStyle/>
          <a:p>
            <a:pPr algn="l"/>
            <a:r>
              <a:rPr lang="en-US" altLang="zh-TW" dirty="0"/>
              <a:t>Members:</a:t>
            </a:r>
            <a:r>
              <a:rPr lang="zh-TW" altLang="en-US" dirty="0"/>
              <a:t> 蘇亮羽 </a:t>
            </a:r>
            <a:r>
              <a:rPr lang="en-US" altLang="zh-TW" dirty="0"/>
              <a:t>Su Liang Yu,</a:t>
            </a:r>
            <a:r>
              <a:rPr lang="zh-TW" altLang="en-US" dirty="0"/>
              <a:t>王</a:t>
            </a:r>
            <a:r>
              <a:rPr lang="zh-TW" altLang="en-US"/>
              <a:t>柏</a:t>
            </a:r>
            <a:r>
              <a:rPr lang="zh-TW" altLang="en-US" dirty="0"/>
              <a:t>皓 </a:t>
            </a:r>
            <a:r>
              <a:rPr lang="en-US" altLang="zh-TW" dirty="0"/>
              <a:t>Wang Po Hao </a:t>
            </a:r>
          </a:p>
          <a:p>
            <a:pPr algn="l"/>
            <a:r>
              <a:rPr lang="en-US" altLang="zh-TW" dirty="0"/>
              <a:t>Group: 7</a:t>
            </a:r>
          </a:p>
          <a:p>
            <a:pPr algn="l"/>
            <a:endParaRPr lang="zh-TW" altLang="en-US" dirty="0"/>
          </a:p>
        </p:txBody>
      </p:sp>
    </p:spTree>
    <p:extLst>
      <p:ext uri="{BB962C8B-B14F-4D97-AF65-F5344CB8AC3E}">
        <p14:creationId xmlns:p14="http://schemas.microsoft.com/office/powerpoint/2010/main" val="3533396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55112-E86F-416F-9D37-95B7FA2F712E}"/>
              </a:ext>
            </a:extLst>
          </p:cNvPr>
          <p:cNvSpPr>
            <a:spLocks noGrp="1"/>
          </p:cNvSpPr>
          <p:nvPr>
            <p:ph type="title"/>
          </p:nvPr>
        </p:nvSpPr>
        <p:spPr/>
        <p:txBody>
          <a:bodyPr/>
          <a:lstStyle/>
          <a:p>
            <a:r>
              <a:rPr lang="en-US" altLang="zh-TW" dirty="0"/>
              <a:t>Algorithms</a:t>
            </a:r>
            <a:endParaRPr lang="zh-TW" altLang="en-US" dirty="0"/>
          </a:p>
        </p:txBody>
      </p:sp>
      <p:sp>
        <p:nvSpPr>
          <p:cNvPr id="3" name="Content Placeholder 2">
            <a:extLst>
              <a:ext uri="{FF2B5EF4-FFF2-40B4-BE49-F238E27FC236}">
                <a16:creationId xmlns:a16="http://schemas.microsoft.com/office/drawing/2014/main" id="{C0561967-30A5-4BCF-A278-5F12539E58F4}"/>
              </a:ext>
            </a:extLst>
          </p:cNvPr>
          <p:cNvSpPr>
            <a:spLocks noGrp="1"/>
          </p:cNvSpPr>
          <p:nvPr>
            <p:ph idx="1"/>
          </p:nvPr>
        </p:nvSpPr>
        <p:spPr/>
        <p:txBody>
          <a:bodyPr/>
          <a:lstStyle/>
          <a:p>
            <a:r>
              <a:rPr lang="en-US" altLang="zh-TW" dirty="0"/>
              <a:t>Bagging</a:t>
            </a:r>
          </a:p>
          <a:p>
            <a:pPr lvl="1"/>
            <a:r>
              <a:rPr lang="en-US" altLang="zh-TW" dirty="0"/>
              <a:t>description</a:t>
            </a:r>
          </a:p>
          <a:p>
            <a:r>
              <a:rPr lang="en-US" altLang="zh-TW" dirty="0"/>
              <a:t>Boosting</a:t>
            </a:r>
          </a:p>
          <a:p>
            <a:pPr lvl="1"/>
            <a:r>
              <a:rPr lang="en-US" altLang="zh-TW" dirty="0"/>
              <a:t>description</a:t>
            </a:r>
          </a:p>
          <a:p>
            <a:r>
              <a:rPr lang="en-US" altLang="zh-TW" dirty="0"/>
              <a:t>Decision tree</a:t>
            </a:r>
          </a:p>
          <a:p>
            <a:pPr lvl="1"/>
            <a:r>
              <a:rPr lang="en-US" altLang="zh-TW" dirty="0"/>
              <a:t>description</a:t>
            </a:r>
          </a:p>
          <a:p>
            <a:r>
              <a:rPr lang="en-US" altLang="zh-TW" dirty="0"/>
              <a:t>Linear regression</a:t>
            </a:r>
          </a:p>
          <a:p>
            <a:pPr lvl="1"/>
            <a:r>
              <a:rPr lang="en-US" altLang="zh-TW" dirty="0"/>
              <a:t>description</a:t>
            </a:r>
            <a:endParaRPr lang="zh-TW" altLang="en-US" dirty="0"/>
          </a:p>
        </p:txBody>
      </p:sp>
    </p:spTree>
    <p:extLst>
      <p:ext uri="{BB962C8B-B14F-4D97-AF65-F5344CB8AC3E}">
        <p14:creationId xmlns:p14="http://schemas.microsoft.com/office/powerpoint/2010/main" val="485596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8FC8E-4124-4D25-A930-9C1AC6078C2E}"/>
              </a:ext>
            </a:extLst>
          </p:cNvPr>
          <p:cNvSpPr>
            <a:spLocks noGrp="1"/>
          </p:cNvSpPr>
          <p:nvPr>
            <p:ph type="title"/>
          </p:nvPr>
        </p:nvSpPr>
        <p:spPr/>
        <p:txBody>
          <a:bodyPr/>
          <a:lstStyle/>
          <a:p>
            <a:r>
              <a:rPr lang="en-US" altLang="zh-TW" dirty="0"/>
              <a:t>Result and discussion</a:t>
            </a:r>
            <a:endParaRPr lang="zh-TW" altLang="en-US" dirty="0"/>
          </a:p>
        </p:txBody>
      </p:sp>
      <p:sp>
        <p:nvSpPr>
          <p:cNvPr id="3" name="Text Placeholder 2">
            <a:extLst>
              <a:ext uri="{FF2B5EF4-FFF2-40B4-BE49-F238E27FC236}">
                <a16:creationId xmlns:a16="http://schemas.microsoft.com/office/drawing/2014/main" id="{A5076A6B-9DB8-4CEB-B258-D07BF69FAAEF}"/>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1572817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D791E-AB3D-4C83-9573-E912458694C9}"/>
              </a:ext>
            </a:extLst>
          </p:cNvPr>
          <p:cNvSpPr>
            <a:spLocks noGrp="1"/>
          </p:cNvSpPr>
          <p:nvPr>
            <p:ph type="title"/>
          </p:nvPr>
        </p:nvSpPr>
        <p:spPr/>
        <p:txBody>
          <a:bodyPr/>
          <a:lstStyle/>
          <a:p>
            <a:r>
              <a:rPr lang="en-US" altLang="zh-TW" dirty="0"/>
              <a:t>Pre-processing and regularization</a:t>
            </a:r>
            <a:endParaRPr lang="zh-TW" altLang="en-US" dirty="0"/>
          </a:p>
        </p:txBody>
      </p:sp>
      <p:sp>
        <p:nvSpPr>
          <p:cNvPr id="3" name="Content Placeholder 2">
            <a:extLst>
              <a:ext uri="{FF2B5EF4-FFF2-40B4-BE49-F238E27FC236}">
                <a16:creationId xmlns:a16="http://schemas.microsoft.com/office/drawing/2014/main" id="{8BDD962D-22BB-4397-9EC7-C38DD4935A07}"/>
              </a:ext>
            </a:extLst>
          </p:cNvPr>
          <p:cNvSpPr>
            <a:spLocks noGrp="1"/>
          </p:cNvSpPr>
          <p:nvPr>
            <p:ph idx="1"/>
          </p:nvPr>
        </p:nvSpPr>
        <p:spPr>
          <a:xfrm>
            <a:off x="838200" y="1825625"/>
            <a:ext cx="4415444" cy="4351338"/>
          </a:xfrm>
        </p:spPr>
        <p:txBody>
          <a:bodyPr/>
          <a:lstStyle/>
          <a:p>
            <a:r>
              <a:rPr lang="en-US" altLang="zh-TW" dirty="0"/>
              <a:t>Code</a:t>
            </a:r>
            <a:endParaRPr lang="zh-TW" altLang="en-US" dirty="0"/>
          </a:p>
        </p:txBody>
      </p:sp>
      <p:sp>
        <p:nvSpPr>
          <p:cNvPr id="4" name="Content Placeholder 2">
            <a:extLst>
              <a:ext uri="{FF2B5EF4-FFF2-40B4-BE49-F238E27FC236}">
                <a16:creationId xmlns:a16="http://schemas.microsoft.com/office/drawing/2014/main" id="{2125963B-AC9B-4692-8FEB-42D04836DDAD}"/>
              </a:ext>
            </a:extLst>
          </p:cNvPr>
          <p:cNvSpPr txBox="1">
            <a:spLocks/>
          </p:cNvSpPr>
          <p:nvPr/>
        </p:nvSpPr>
        <p:spPr>
          <a:xfrm>
            <a:off x="5462848" y="1825625"/>
            <a:ext cx="441544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t>Figure</a:t>
            </a:r>
            <a:endParaRPr lang="zh-TW" altLang="en-US" dirty="0"/>
          </a:p>
        </p:txBody>
      </p:sp>
    </p:spTree>
    <p:extLst>
      <p:ext uri="{BB962C8B-B14F-4D97-AF65-F5344CB8AC3E}">
        <p14:creationId xmlns:p14="http://schemas.microsoft.com/office/powerpoint/2010/main" val="805247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150D5-B806-43BE-9F0C-ED2975A1FC06}"/>
              </a:ext>
            </a:extLst>
          </p:cNvPr>
          <p:cNvSpPr>
            <a:spLocks noGrp="1"/>
          </p:cNvSpPr>
          <p:nvPr>
            <p:ph type="title"/>
          </p:nvPr>
        </p:nvSpPr>
        <p:spPr/>
        <p:txBody>
          <a:bodyPr/>
          <a:lstStyle/>
          <a:p>
            <a:r>
              <a:rPr lang="en-US" altLang="zh-TW" dirty="0"/>
              <a:t>Algorithm comparison</a:t>
            </a:r>
            <a:endParaRPr lang="zh-TW" altLang="en-US" dirty="0"/>
          </a:p>
        </p:txBody>
      </p:sp>
      <p:sp>
        <p:nvSpPr>
          <p:cNvPr id="6" name="Content Placeholder 5">
            <a:extLst>
              <a:ext uri="{FF2B5EF4-FFF2-40B4-BE49-F238E27FC236}">
                <a16:creationId xmlns:a16="http://schemas.microsoft.com/office/drawing/2014/main" id="{4B49D1FA-EE2E-4E96-9891-CA2CD691FB98}"/>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279820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DF862-D48D-4697-81E6-2E1440A70639}"/>
              </a:ext>
            </a:extLst>
          </p:cNvPr>
          <p:cNvSpPr>
            <a:spLocks noGrp="1"/>
          </p:cNvSpPr>
          <p:nvPr>
            <p:ph type="title"/>
          </p:nvPr>
        </p:nvSpPr>
        <p:spPr/>
        <p:txBody>
          <a:bodyPr/>
          <a:lstStyle/>
          <a:p>
            <a:r>
              <a:rPr lang="en-US" altLang="zh-TW" dirty="0"/>
              <a:t>Conclusion</a:t>
            </a:r>
            <a:endParaRPr lang="zh-TW" altLang="en-US" dirty="0"/>
          </a:p>
        </p:txBody>
      </p:sp>
      <p:sp>
        <p:nvSpPr>
          <p:cNvPr id="3" name="Content Placeholder 2">
            <a:extLst>
              <a:ext uri="{FF2B5EF4-FFF2-40B4-BE49-F238E27FC236}">
                <a16:creationId xmlns:a16="http://schemas.microsoft.com/office/drawing/2014/main" id="{DBC31329-2AFC-4D04-93F4-544FE09ED631}"/>
              </a:ext>
            </a:extLst>
          </p:cNvPr>
          <p:cNvSpPr>
            <a:spLocks noGrp="1"/>
          </p:cNvSpPr>
          <p:nvPr>
            <p:ph idx="1"/>
          </p:nvPr>
        </p:nvSpPr>
        <p:spPr/>
        <p:txBody>
          <a:bodyPr/>
          <a:lstStyle/>
          <a:p>
            <a:endParaRPr lang="zh-TW" altLang="en-US" dirty="0"/>
          </a:p>
        </p:txBody>
      </p:sp>
    </p:spTree>
    <p:extLst>
      <p:ext uri="{BB962C8B-B14F-4D97-AF65-F5344CB8AC3E}">
        <p14:creationId xmlns:p14="http://schemas.microsoft.com/office/powerpoint/2010/main" val="2586578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CB9FF-1644-4A13-B508-F074B8468D6C}"/>
              </a:ext>
            </a:extLst>
          </p:cNvPr>
          <p:cNvSpPr>
            <a:spLocks noGrp="1"/>
          </p:cNvSpPr>
          <p:nvPr>
            <p:ph type="title"/>
          </p:nvPr>
        </p:nvSpPr>
        <p:spPr/>
        <p:txBody>
          <a:bodyPr/>
          <a:lstStyle/>
          <a:p>
            <a:r>
              <a:rPr lang="en-US" altLang="zh-TW" dirty="0"/>
              <a:t>References</a:t>
            </a:r>
            <a:endParaRPr lang="zh-TW" altLang="en-US" dirty="0"/>
          </a:p>
        </p:txBody>
      </p:sp>
      <p:sp>
        <p:nvSpPr>
          <p:cNvPr id="3" name="Content Placeholder 2">
            <a:extLst>
              <a:ext uri="{FF2B5EF4-FFF2-40B4-BE49-F238E27FC236}">
                <a16:creationId xmlns:a16="http://schemas.microsoft.com/office/drawing/2014/main" id="{3F722ECE-E065-42AC-B00A-AF9ACA23459B}"/>
              </a:ext>
            </a:extLst>
          </p:cNvPr>
          <p:cNvSpPr>
            <a:spLocks noGrp="1"/>
          </p:cNvSpPr>
          <p:nvPr>
            <p:ph idx="1"/>
          </p:nvPr>
        </p:nvSpPr>
        <p:spPr>
          <a:xfrm>
            <a:off x="838200" y="1825625"/>
            <a:ext cx="10515600" cy="842760"/>
          </a:xfrm>
        </p:spPr>
        <p:txBody>
          <a:bodyPr/>
          <a:lstStyle/>
          <a:p>
            <a:r>
              <a:rPr lang="en-US" altLang="zh-TW" sz="1800" kern="100" dirty="0">
                <a:effectLst/>
                <a:latin typeface="Times New Roman" panose="02020603050405020304" pitchFamily="18" charset="0"/>
                <a:ea typeface="新細明體" panose="02020500000000000000" pitchFamily="18" charset="-120"/>
                <a:cs typeface="Times New Roman" panose="02020603050405020304" pitchFamily="18" charset="0"/>
              </a:rPr>
              <a:t>Paulo Cortez et al., “Modeling Wine Preferences by Data Mining from Physicochemical Properties,” </a:t>
            </a:r>
            <a:r>
              <a:rPr lang="en-US" altLang="zh-TW" sz="1800" i="1" kern="100" dirty="0">
                <a:effectLst/>
                <a:latin typeface="Times New Roman" panose="02020603050405020304" pitchFamily="18" charset="0"/>
                <a:ea typeface="新細明體" panose="02020500000000000000" pitchFamily="18" charset="-120"/>
                <a:cs typeface="Times New Roman" panose="02020603050405020304" pitchFamily="18" charset="0"/>
              </a:rPr>
              <a:t>Decision Support Systems</a:t>
            </a:r>
            <a:r>
              <a:rPr lang="en-US" altLang="zh-TW" sz="1800" kern="100" dirty="0">
                <a:effectLst/>
                <a:latin typeface="Times New Roman" panose="02020603050405020304" pitchFamily="18" charset="0"/>
                <a:ea typeface="新細明體" panose="02020500000000000000" pitchFamily="18" charset="-120"/>
                <a:cs typeface="Times New Roman" panose="02020603050405020304" pitchFamily="18" charset="0"/>
              </a:rPr>
              <a:t> 47, no. 4 (November 2009): 547–53, </a:t>
            </a:r>
            <a:r>
              <a:rPr lang="en-US" altLang="zh-TW" sz="1800" u="sng" kern="100" dirty="0">
                <a:solidFill>
                  <a:srgbClr val="0000FF"/>
                </a:solidFill>
                <a:effectLst/>
                <a:latin typeface="Times New Roman" panose="02020603050405020304" pitchFamily="18" charset="0"/>
                <a:ea typeface="新細明體" panose="02020500000000000000" pitchFamily="18" charset="-120"/>
                <a:cs typeface="Times New Roman" panose="02020603050405020304" pitchFamily="18" charset="0"/>
                <a:hlinkClick r:id="rId2"/>
              </a:rPr>
              <a:t>https://doi.org/10.1016/j.dss.2009.05.016</a:t>
            </a:r>
            <a:r>
              <a:rPr lang="en-US" altLang="zh-TW" sz="1800" kern="100" dirty="0">
                <a:effectLst/>
                <a:latin typeface="Times New Roman" panose="02020603050405020304" pitchFamily="18" charset="0"/>
                <a:ea typeface="新細明體" panose="02020500000000000000" pitchFamily="18" charset="-120"/>
                <a:cs typeface="Times New Roman" panose="02020603050405020304" pitchFamily="18" charset="0"/>
              </a:rPr>
              <a:t>.</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endParaRPr lang="zh-TW" altLang="en-US" dirty="0"/>
          </a:p>
        </p:txBody>
      </p:sp>
      <p:pic>
        <p:nvPicPr>
          <p:cNvPr id="5" name="Picture 4">
            <a:extLst>
              <a:ext uri="{FF2B5EF4-FFF2-40B4-BE49-F238E27FC236}">
                <a16:creationId xmlns:a16="http://schemas.microsoft.com/office/drawing/2014/main" id="{B1C417D8-17B5-4ACA-BED9-4A783BECBF7C}"/>
              </a:ext>
            </a:extLst>
          </p:cNvPr>
          <p:cNvPicPr>
            <a:picLocks noChangeAspect="1"/>
          </p:cNvPicPr>
          <p:nvPr/>
        </p:nvPicPr>
        <p:blipFill>
          <a:blip r:embed="rId3"/>
          <a:stretch>
            <a:fillRect/>
          </a:stretch>
        </p:blipFill>
        <p:spPr>
          <a:xfrm>
            <a:off x="2742325" y="2492776"/>
            <a:ext cx="9016538" cy="3393679"/>
          </a:xfrm>
          <a:prstGeom prst="rect">
            <a:avLst/>
          </a:prstGeom>
        </p:spPr>
      </p:pic>
    </p:spTree>
    <p:extLst>
      <p:ext uri="{BB962C8B-B14F-4D97-AF65-F5344CB8AC3E}">
        <p14:creationId xmlns:p14="http://schemas.microsoft.com/office/powerpoint/2010/main" val="1759576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40F8B-8450-4D04-9D00-0B2F672A9C7D}"/>
              </a:ext>
            </a:extLst>
          </p:cNvPr>
          <p:cNvSpPr>
            <a:spLocks noGrp="1"/>
          </p:cNvSpPr>
          <p:nvPr>
            <p:ph type="title"/>
          </p:nvPr>
        </p:nvSpPr>
        <p:spPr/>
        <p:txBody>
          <a:bodyPr/>
          <a:lstStyle/>
          <a:p>
            <a:r>
              <a:rPr lang="en-US" altLang="zh-TW" dirty="0"/>
              <a:t>Outline</a:t>
            </a:r>
            <a:endParaRPr lang="zh-TW" altLang="en-US" dirty="0"/>
          </a:p>
        </p:txBody>
      </p:sp>
      <p:sp>
        <p:nvSpPr>
          <p:cNvPr id="3" name="Content Placeholder 2">
            <a:extLst>
              <a:ext uri="{FF2B5EF4-FFF2-40B4-BE49-F238E27FC236}">
                <a16:creationId xmlns:a16="http://schemas.microsoft.com/office/drawing/2014/main" id="{1D54FD89-6808-4B10-AB5A-7F552BBD99D0}"/>
              </a:ext>
            </a:extLst>
          </p:cNvPr>
          <p:cNvSpPr>
            <a:spLocks noGrp="1"/>
          </p:cNvSpPr>
          <p:nvPr>
            <p:ph idx="1"/>
          </p:nvPr>
        </p:nvSpPr>
        <p:spPr/>
        <p:txBody>
          <a:bodyPr/>
          <a:lstStyle/>
          <a:p>
            <a:r>
              <a:rPr lang="en-US" altLang="zh-TW" dirty="0"/>
              <a:t>Introduction</a:t>
            </a:r>
          </a:p>
          <a:p>
            <a:r>
              <a:rPr lang="en-US" altLang="zh-TW" dirty="0"/>
              <a:t>Materials and methods</a:t>
            </a:r>
          </a:p>
          <a:p>
            <a:pPr lvl="1"/>
            <a:r>
              <a:rPr lang="en-US" altLang="zh-TW" dirty="0"/>
              <a:t>Data set</a:t>
            </a:r>
          </a:p>
          <a:p>
            <a:pPr lvl="1"/>
            <a:r>
              <a:rPr lang="en-US" altLang="zh-TW" dirty="0"/>
              <a:t>Regularization</a:t>
            </a:r>
          </a:p>
          <a:p>
            <a:pPr lvl="1"/>
            <a:r>
              <a:rPr lang="en-US" altLang="zh-TW" dirty="0"/>
              <a:t>Algorithms</a:t>
            </a:r>
          </a:p>
          <a:p>
            <a:r>
              <a:rPr lang="en-US" altLang="zh-TW" dirty="0"/>
              <a:t>Result</a:t>
            </a:r>
          </a:p>
          <a:p>
            <a:r>
              <a:rPr lang="en-US" altLang="zh-TW" dirty="0"/>
              <a:t>Discussion</a:t>
            </a:r>
          </a:p>
          <a:p>
            <a:r>
              <a:rPr lang="en-US" altLang="zh-TW" dirty="0"/>
              <a:t>Conclusion</a:t>
            </a:r>
          </a:p>
          <a:p>
            <a:r>
              <a:rPr lang="en-US" altLang="zh-TW" dirty="0"/>
              <a:t>Reference</a:t>
            </a:r>
          </a:p>
        </p:txBody>
      </p:sp>
    </p:spTree>
    <p:extLst>
      <p:ext uri="{BB962C8B-B14F-4D97-AF65-F5344CB8AC3E}">
        <p14:creationId xmlns:p14="http://schemas.microsoft.com/office/powerpoint/2010/main" val="427568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8FC8E-4124-4D25-A930-9C1AC6078C2E}"/>
              </a:ext>
            </a:extLst>
          </p:cNvPr>
          <p:cNvSpPr>
            <a:spLocks noGrp="1"/>
          </p:cNvSpPr>
          <p:nvPr>
            <p:ph type="title"/>
          </p:nvPr>
        </p:nvSpPr>
        <p:spPr/>
        <p:txBody>
          <a:bodyPr/>
          <a:lstStyle/>
          <a:p>
            <a:r>
              <a:rPr lang="en-US" altLang="zh-TW" dirty="0"/>
              <a:t>Introduction</a:t>
            </a:r>
            <a:endParaRPr lang="zh-TW" altLang="en-US" dirty="0"/>
          </a:p>
        </p:txBody>
      </p:sp>
      <p:sp>
        <p:nvSpPr>
          <p:cNvPr id="3" name="Text Placeholder 2">
            <a:extLst>
              <a:ext uri="{FF2B5EF4-FFF2-40B4-BE49-F238E27FC236}">
                <a16:creationId xmlns:a16="http://schemas.microsoft.com/office/drawing/2014/main" id="{A5076A6B-9DB8-4CEB-B258-D07BF69FAAEF}"/>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1640257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B12CB-7092-41DE-B41F-A81972617542}"/>
              </a:ext>
            </a:extLst>
          </p:cNvPr>
          <p:cNvSpPr>
            <a:spLocks noGrp="1"/>
          </p:cNvSpPr>
          <p:nvPr>
            <p:ph type="title"/>
          </p:nvPr>
        </p:nvSpPr>
        <p:spPr/>
        <p:txBody>
          <a:bodyPr/>
          <a:lstStyle/>
          <a:p>
            <a:r>
              <a:rPr lang="en-US" altLang="zh-TW" b="0" i="1" dirty="0" err="1">
                <a:solidFill>
                  <a:srgbClr val="1F1F1F"/>
                </a:solidFill>
                <a:effectLst/>
              </a:rPr>
              <a:t>Vinho</a:t>
            </a:r>
            <a:r>
              <a:rPr lang="en-US" altLang="zh-TW" b="0" i="1" dirty="0">
                <a:solidFill>
                  <a:srgbClr val="1F1F1F"/>
                </a:solidFill>
                <a:effectLst/>
              </a:rPr>
              <a:t> Verde</a:t>
            </a:r>
            <a:r>
              <a:rPr lang="en-US" altLang="zh-TW" b="0" i="0" dirty="0">
                <a:solidFill>
                  <a:srgbClr val="1F1F1F"/>
                </a:solidFill>
                <a:effectLst/>
              </a:rPr>
              <a:t> </a:t>
            </a:r>
            <a:endParaRPr lang="zh-TW" altLang="en-US" dirty="0"/>
          </a:p>
        </p:txBody>
      </p:sp>
      <p:sp>
        <p:nvSpPr>
          <p:cNvPr id="3" name="Content Placeholder 2">
            <a:extLst>
              <a:ext uri="{FF2B5EF4-FFF2-40B4-BE49-F238E27FC236}">
                <a16:creationId xmlns:a16="http://schemas.microsoft.com/office/drawing/2014/main" id="{6292333A-A7D2-46E0-B4D3-F6938CE90BA6}"/>
              </a:ext>
            </a:extLst>
          </p:cNvPr>
          <p:cNvSpPr>
            <a:spLocks noGrp="1"/>
          </p:cNvSpPr>
          <p:nvPr>
            <p:ph idx="1"/>
          </p:nvPr>
        </p:nvSpPr>
        <p:spPr/>
        <p:txBody>
          <a:bodyPr/>
          <a:lstStyle/>
          <a:p>
            <a:r>
              <a:rPr lang="zh-TW"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葡萄酒曾被視為奢侈品，如今卻越來越受到多元化消費群體的喜愛。葡萄牙作為十大葡萄酒出口國之一，</a:t>
            </a:r>
            <a:r>
              <a:rPr lang="en-US"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2005</a:t>
            </a:r>
            <a:r>
              <a:rPr lang="zh-TW"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年時達到</a:t>
            </a:r>
            <a:r>
              <a:rPr lang="en-US"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3.17%</a:t>
            </a:r>
            <a:r>
              <a:rPr lang="zh-TW"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的全球市場占有率，其中</a:t>
            </a:r>
            <a:r>
              <a:rPr lang="en-US" altLang="zh-TW" sz="1800" kern="100" dirty="0" err="1">
                <a:effectLst/>
                <a:latin typeface="Times New Roman" panose="02020603050405020304" pitchFamily="18" charset="0"/>
                <a:ea typeface="標楷體" panose="03000509000000000000" pitchFamily="65" charset="-120"/>
                <a:cs typeface="Times New Roman" panose="02020603050405020304" pitchFamily="18" charset="0"/>
              </a:rPr>
              <a:t>vinho</a:t>
            </a:r>
            <a:r>
              <a:rPr lang="en-US"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800" kern="100" dirty="0" err="1">
                <a:effectLst/>
                <a:latin typeface="Times New Roman" panose="02020603050405020304" pitchFamily="18" charset="0"/>
                <a:ea typeface="標楷體" panose="03000509000000000000" pitchFamily="65" charset="-120"/>
                <a:cs typeface="Times New Roman" panose="02020603050405020304" pitchFamily="18" charset="0"/>
              </a:rPr>
              <a:t>verde</a:t>
            </a:r>
            <a:r>
              <a:rPr lang="zh-TW"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的出口量從</a:t>
            </a:r>
            <a:r>
              <a:rPr lang="en-US"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1997</a:t>
            </a:r>
            <a:r>
              <a:rPr lang="zh-TW"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年至</a:t>
            </a:r>
            <a:r>
              <a:rPr lang="en-US"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2007</a:t>
            </a:r>
            <a:r>
              <a:rPr lang="zh-TW"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年增長了</a:t>
            </a:r>
            <a:r>
              <a:rPr lang="en-US"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36%</a:t>
            </a:r>
            <a:r>
              <a:rPr lang="zh-TW"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為了持續增長，葡萄酒產業正運用先進技術改進生產與銷售過程，並重視認證與品質評估，以防止偽造、保障消費者健康並維持市場信心。品質評估是釀酒改進及高端葡萄酒分類的重要環節，涉及物理化學檢測（如密度、酒精含量、酸鹼值）及由專家進行的感官分析。然而，由於味覺的複雜性及物理化學性質與感官評估之間的關係尚未完全理解，品質評估仍面臨挑戰。</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endParaRPr lang="zh-TW" altLang="en-US" dirty="0"/>
          </a:p>
        </p:txBody>
      </p:sp>
    </p:spTree>
    <p:extLst>
      <p:ext uri="{BB962C8B-B14F-4D97-AF65-F5344CB8AC3E}">
        <p14:creationId xmlns:p14="http://schemas.microsoft.com/office/powerpoint/2010/main" val="1028346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9746D-345F-4ADE-9156-AACB01F661A1}"/>
              </a:ext>
            </a:extLst>
          </p:cNvPr>
          <p:cNvSpPr>
            <a:spLocks noGrp="1"/>
          </p:cNvSpPr>
          <p:nvPr>
            <p:ph type="title"/>
          </p:nvPr>
        </p:nvSpPr>
        <p:spPr/>
        <p:txBody>
          <a:bodyPr/>
          <a:lstStyle/>
          <a:p>
            <a:r>
              <a:rPr lang="en-US" altLang="zh-TW" dirty="0"/>
              <a:t>Aim</a:t>
            </a:r>
            <a:endParaRPr lang="zh-TW" altLang="en-US" dirty="0"/>
          </a:p>
        </p:txBody>
      </p:sp>
      <p:sp>
        <p:nvSpPr>
          <p:cNvPr id="3" name="Content Placeholder 2">
            <a:extLst>
              <a:ext uri="{FF2B5EF4-FFF2-40B4-BE49-F238E27FC236}">
                <a16:creationId xmlns:a16="http://schemas.microsoft.com/office/drawing/2014/main" id="{CF690022-46AC-4A5A-9269-178176E7BE37}"/>
              </a:ext>
            </a:extLst>
          </p:cNvPr>
          <p:cNvSpPr>
            <a:spLocks noGrp="1"/>
          </p:cNvSpPr>
          <p:nvPr>
            <p:ph idx="1"/>
          </p:nvPr>
        </p:nvSpPr>
        <p:spPr/>
        <p:txBody>
          <a:bodyPr/>
          <a:lstStyle/>
          <a:p>
            <a:r>
              <a:rPr lang="zh-TW" altLang="zh-TW" sz="1800" dirty="0">
                <a:effectLst/>
                <a:latin typeface="Times New Roman" panose="02020603050405020304" pitchFamily="18" charset="0"/>
                <a:ea typeface="標楷體" panose="03000509000000000000" pitchFamily="65" charset="-120"/>
                <a:cs typeface="Times New Roman" panose="02020603050405020304" pitchFamily="18" charset="0"/>
              </a:rPr>
              <a:t>這篇的報告的目的利用</a:t>
            </a:r>
            <a:r>
              <a:rPr lang="en-US" altLang="zh-TW" sz="1800" dirty="0">
                <a:effectLst/>
                <a:latin typeface="Times New Roman" panose="02020603050405020304" pitchFamily="18" charset="0"/>
                <a:ea typeface="標楷體" panose="03000509000000000000" pitchFamily="65" charset="-120"/>
              </a:rPr>
              <a:t>Bagging, Boosting, Decision tree, Linear regression</a:t>
            </a:r>
            <a:r>
              <a:rPr lang="zh-TW" altLang="zh-TW" sz="1800" dirty="0">
                <a:effectLst/>
                <a:latin typeface="Times New Roman" panose="02020603050405020304" pitchFamily="18" charset="0"/>
                <a:ea typeface="標楷體" panose="03000509000000000000" pitchFamily="65" charset="-120"/>
                <a:cs typeface="Times New Roman" panose="02020603050405020304" pitchFamily="18" charset="0"/>
              </a:rPr>
              <a:t>四種不同的演算法預測出葡萄酒的偏好分數，並比較四種演算法的結果。</a:t>
            </a:r>
            <a:endParaRPr lang="zh-TW" altLang="en-US" dirty="0"/>
          </a:p>
        </p:txBody>
      </p:sp>
    </p:spTree>
    <p:extLst>
      <p:ext uri="{BB962C8B-B14F-4D97-AF65-F5344CB8AC3E}">
        <p14:creationId xmlns:p14="http://schemas.microsoft.com/office/powerpoint/2010/main" val="2080650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8FC8E-4124-4D25-A930-9C1AC6078C2E}"/>
              </a:ext>
            </a:extLst>
          </p:cNvPr>
          <p:cNvSpPr>
            <a:spLocks noGrp="1"/>
          </p:cNvSpPr>
          <p:nvPr>
            <p:ph type="title"/>
          </p:nvPr>
        </p:nvSpPr>
        <p:spPr/>
        <p:txBody>
          <a:bodyPr/>
          <a:lstStyle/>
          <a:p>
            <a:r>
              <a:rPr lang="en-US" altLang="zh-TW" dirty="0"/>
              <a:t>Material and methods</a:t>
            </a:r>
            <a:endParaRPr lang="zh-TW" altLang="en-US" dirty="0"/>
          </a:p>
        </p:txBody>
      </p:sp>
      <p:sp>
        <p:nvSpPr>
          <p:cNvPr id="3" name="Text Placeholder 2">
            <a:extLst>
              <a:ext uri="{FF2B5EF4-FFF2-40B4-BE49-F238E27FC236}">
                <a16:creationId xmlns:a16="http://schemas.microsoft.com/office/drawing/2014/main" id="{A5076A6B-9DB8-4CEB-B258-D07BF69FAAEF}"/>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1744185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AA23A-EABD-49CB-B32E-592975D36067}"/>
              </a:ext>
            </a:extLst>
          </p:cNvPr>
          <p:cNvSpPr>
            <a:spLocks noGrp="1"/>
          </p:cNvSpPr>
          <p:nvPr>
            <p:ph type="title"/>
          </p:nvPr>
        </p:nvSpPr>
        <p:spPr/>
        <p:txBody>
          <a:bodyPr/>
          <a:lstStyle/>
          <a:p>
            <a:r>
              <a:rPr lang="en-US" altLang="zh-TW" dirty="0"/>
              <a:t>Data set</a:t>
            </a:r>
            <a:endParaRPr lang="zh-TW" altLang="en-US" dirty="0"/>
          </a:p>
        </p:txBody>
      </p:sp>
      <p:pic>
        <p:nvPicPr>
          <p:cNvPr id="4" name="Content Placeholder 6">
            <a:extLst>
              <a:ext uri="{FF2B5EF4-FFF2-40B4-BE49-F238E27FC236}">
                <a16:creationId xmlns:a16="http://schemas.microsoft.com/office/drawing/2014/main" id="{3F9D2321-BE3C-4F30-B61E-6824632E437F}"/>
              </a:ext>
            </a:extLst>
          </p:cNvPr>
          <p:cNvPicPr>
            <a:picLocks noGrp="1" noChangeAspect="1"/>
          </p:cNvPicPr>
          <p:nvPr>
            <p:ph idx="1"/>
          </p:nvPr>
        </p:nvPicPr>
        <p:blipFill>
          <a:blip r:embed="rId2"/>
          <a:stretch>
            <a:fillRect/>
          </a:stretch>
        </p:blipFill>
        <p:spPr>
          <a:xfrm>
            <a:off x="1392382" y="4715981"/>
            <a:ext cx="9509760" cy="1158240"/>
          </a:xfrm>
          <a:prstGeom prst="rect">
            <a:avLst/>
          </a:prstGeom>
        </p:spPr>
      </p:pic>
      <p:sp>
        <p:nvSpPr>
          <p:cNvPr id="5" name="TextBox 4">
            <a:extLst>
              <a:ext uri="{FF2B5EF4-FFF2-40B4-BE49-F238E27FC236}">
                <a16:creationId xmlns:a16="http://schemas.microsoft.com/office/drawing/2014/main" id="{E9A83A22-E4EF-40B9-913E-48F05F322258}"/>
              </a:ext>
            </a:extLst>
          </p:cNvPr>
          <p:cNvSpPr txBox="1"/>
          <p:nvPr/>
        </p:nvSpPr>
        <p:spPr>
          <a:xfrm>
            <a:off x="1221971" y="1562899"/>
            <a:ext cx="9850582" cy="3139321"/>
          </a:xfrm>
          <a:prstGeom prst="rect">
            <a:avLst/>
          </a:prstGeom>
          <a:noFill/>
        </p:spPr>
        <p:txBody>
          <a:bodyPr wrap="square">
            <a:spAutoFit/>
          </a:bodyPr>
          <a:lstStyle/>
          <a:p>
            <a:pPr marL="285750" indent="-285750">
              <a:buFont typeface="Arial" panose="020B0604020202020204" pitchFamily="34" charset="0"/>
              <a:buChar char="•"/>
            </a:pPr>
            <a:r>
              <a:rPr lang="zh-TW"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資料集由助教提供，是</a:t>
            </a:r>
            <a:r>
              <a:rPr lang="en-US"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2009</a:t>
            </a:r>
            <a:r>
              <a:rPr lang="zh-TW"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年</a:t>
            </a:r>
            <a:r>
              <a:rPr lang="en-US"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Paulo Cortez</a:t>
            </a:r>
            <a:r>
              <a:rPr lang="zh-TW"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發表，對葡萄酒理化性質推斷偏好的論文中所使用的數據，採用的樣本為在</a:t>
            </a:r>
            <a:r>
              <a:rPr lang="en-US"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2004/</a:t>
            </a:r>
            <a:r>
              <a:rPr lang="zh-TW"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五月至</a:t>
            </a:r>
            <a:r>
              <a:rPr lang="en-US"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2007/</a:t>
            </a:r>
            <a:r>
              <a:rPr lang="zh-TW"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二月間，且依據</a:t>
            </a:r>
            <a:r>
              <a:rPr lang="en-US"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CVRVV (</a:t>
            </a:r>
            <a:r>
              <a:rPr lang="en-US" altLang="zh-TW" sz="1800" kern="100" dirty="0" err="1">
                <a:effectLst/>
                <a:latin typeface="Times New Roman" panose="02020603050405020304" pitchFamily="18" charset="0"/>
                <a:ea typeface="標楷體" panose="03000509000000000000" pitchFamily="65" charset="-120"/>
                <a:cs typeface="Times New Roman" panose="02020603050405020304" pitchFamily="18" charset="0"/>
              </a:rPr>
              <a:t>Comissão</a:t>
            </a:r>
            <a:r>
              <a:rPr lang="en-US"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 de </a:t>
            </a:r>
            <a:r>
              <a:rPr lang="en-US" altLang="zh-TW" sz="1800" kern="100" dirty="0" err="1">
                <a:effectLst/>
                <a:latin typeface="Times New Roman" panose="02020603050405020304" pitchFamily="18" charset="0"/>
                <a:ea typeface="標楷體" panose="03000509000000000000" pitchFamily="65" charset="-120"/>
                <a:cs typeface="Times New Roman" panose="02020603050405020304" pitchFamily="18" charset="0"/>
              </a:rPr>
              <a:t>Viticultura</a:t>
            </a:r>
            <a:r>
              <a:rPr lang="en-US"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 da </a:t>
            </a:r>
            <a:r>
              <a:rPr lang="en-US" altLang="zh-TW" sz="1800" kern="100" dirty="0" err="1">
                <a:effectLst/>
                <a:latin typeface="Times New Roman" panose="02020603050405020304" pitchFamily="18" charset="0"/>
                <a:ea typeface="標楷體" panose="03000509000000000000" pitchFamily="65" charset="-120"/>
                <a:cs typeface="Times New Roman" panose="02020603050405020304" pitchFamily="18" charset="0"/>
              </a:rPr>
              <a:t>Região</a:t>
            </a:r>
            <a:r>
              <a:rPr lang="en-US"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 dos </a:t>
            </a:r>
            <a:r>
              <a:rPr lang="en-US" altLang="zh-TW" sz="1800" kern="100" dirty="0" err="1">
                <a:effectLst/>
                <a:latin typeface="Times New Roman" panose="02020603050405020304" pitchFamily="18" charset="0"/>
                <a:ea typeface="標楷體" panose="03000509000000000000" pitchFamily="65" charset="-120"/>
                <a:cs typeface="Times New Roman" panose="02020603050405020304" pitchFamily="18" charset="0"/>
              </a:rPr>
              <a:t>Vinhos</a:t>
            </a:r>
            <a:r>
              <a:rPr lang="en-US"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 Verdes)</a:t>
            </a:r>
            <a:r>
              <a:rPr lang="zh-TW"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協會劃分的特定區域所生產出的葡萄酒，由</a:t>
            </a:r>
            <a:r>
              <a:rPr lang="en-US" altLang="zh-TW" sz="1800" kern="100" dirty="0" err="1">
                <a:effectLst/>
                <a:latin typeface="Times New Roman" panose="02020603050405020304" pitchFamily="18" charset="0"/>
                <a:ea typeface="標楷體" panose="03000509000000000000" pitchFamily="65" charset="-120"/>
                <a:cs typeface="Times New Roman" panose="02020603050405020304" pitchFamily="18" charset="0"/>
              </a:rPr>
              <a:t>iLab</a:t>
            </a:r>
            <a:r>
              <a:rPr lang="zh-TW"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系統進行採樣，其中紀錄的理化性質包含</a:t>
            </a:r>
            <a:r>
              <a:rPr lang="en-US"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800" kern="100" dirty="0">
                <a:effectLst/>
                <a:latin typeface="Times New Roman" panose="02020603050405020304" pitchFamily="18" charset="0"/>
                <a:ea typeface="新細明體" panose="02020500000000000000" pitchFamily="18" charset="-120"/>
                <a:cs typeface="Times New Roman" panose="02020603050405020304" pitchFamily="18" charset="0"/>
              </a:rPr>
              <a:t>Fixed acidity (g(tartaric acid)/dm³), Volatile acidity (g(acetic acid)/dm³), Citric acid (g/dm³), Residual sugar (g/dm³), Chlorides (g(sodium chloride)/dm³), Free sulfur dioxide (mg/dm³), Total sulfur dioxide (mg/dm³), Density (g/cm³), pH, Sulphates (g(potassium sulphate)/dm³), Alcohol (vol.%)</a:t>
            </a:r>
            <a:r>
              <a:rPr lang="zh-TW" altLang="zh-TW" sz="1800" kern="100" dirty="0">
                <a:effectLst/>
                <a:latin typeface="Times New Roman" panose="02020603050405020304" pitchFamily="18" charset="0"/>
                <a:ea typeface="新細明體" panose="02020500000000000000" pitchFamily="18" charset="-120"/>
                <a:cs typeface="Times New Roman" panose="02020603050405020304" pitchFamily="18" charset="0"/>
              </a:rPr>
              <a:t>。</a:t>
            </a:r>
            <a:endParaRPr lang="en-US" altLang="zh-TW" kern="100" dirty="0">
              <a:latin typeface="Times New Roman" panose="02020603050405020304" pitchFamily="18" charset="0"/>
              <a:ea typeface="新細明體" panose="02020500000000000000" pitchFamily="18" charset="-120"/>
              <a:cs typeface="Times New Roman" panose="02020603050405020304" pitchFamily="18" charset="0"/>
            </a:endParaRPr>
          </a:p>
          <a:p>
            <a:pPr marL="285750" indent="-285750">
              <a:buFont typeface="Arial" panose="020B0604020202020204" pitchFamily="34" charset="0"/>
              <a:buChar char="•"/>
            </a:pPr>
            <a:r>
              <a:rPr lang="zh-TW" altLang="zh-TW" sz="1800" kern="100" dirty="0">
                <a:effectLst/>
                <a:latin typeface="Calibri" panose="020F0502020204030204" pitchFamily="34" charset="0"/>
                <a:ea typeface="標楷體" panose="03000509000000000000" pitchFamily="65" charset="-120"/>
                <a:cs typeface="Times New Roman" panose="02020603050405020304" pitchFamily="18" charset="0"/>
              </a:rPr>
              <a:t>此外在偏好分數的部分，由評估員進行三重複的盲測，對葡萄酒從</a:t>
            </a:r>
            <a:r>
              <a:rPr lang="en-US" altLang="zh-TW" sz="1800" kern="100" dirty="0">
                <a:effectLst/>
                <a:latin typeface="Calibri" panose="020F0502020204030204" pitchFamily="34" charset="0"/>
                <a:ea typeface="標楷體" panose="03000509000000000000" pitchFamily="65" charset="-120"/>
                <a:cs typeface="Times New Roman" panose="02020603050405020304" pitchFamily="18" charset="0"/>
              </a:rPr>
              <a:t>0(</a:t>
            </a:r>
            <a:r>
              <a:rPr lang="zh-TW" altLang="zh-TW" sz="1800" kern="100" dirty="0">
                <a:effectLst/>
                <a:latin typeface="Calibri" panose="020F0502020204030204" pitchFamily="34" charset="0"/>
                <a:ea typeface="標楷體" panose="03000509000000000000" pitchFamily="65" charset="-120"/>
                <a:cs typeface="Times New Roman" panose="02020603050405020304" pitchFamily="18" charset="0"/>
              </a:rPr>
              <a:t>非常差</a:t>
            </a:r>
            <a:r>
              <a:rPr lang="en-US" altLang="zh-TW" sz="1800" kern="100" dirty="0">
                <a:effectLst/>
                <a:latin typeface="Calibri" panose="020F0502020204030204" pitchFamily="34" charset="0"/>
                <a:ea typeface="標楷體" panose="03000509000000000000" pitchFamily="65" charset="-120"/>
                <a:cs typeface="Times New Roman" panose="02020603050405020304" pitchFamily="18" charset="0"/>
              </a:rPr>
              <a:t>)</a:t>
            </a:r>
            <a:r>
              <a:rPr lang="zh-TW" altLang="zh-TW" sz="1800" kern="100" dirty="0">
                <a:effectLst/>
                <a:latin typeface="Calibri" panose="020F0502020204030204" pitchFamily="34" charset="0"/>
                <a:ea typeface="標楷體" panose="03000509000000000000" pitchFamily="65" charset="-120"/>
                <a:cs typeface="Times New Roman" panose="02020603050405020304" pitchFamily="18" charset="0"/>
              </a:rPr>
              <a:t>到</a:t>
            </a:r>
            <a:r>
              <a:rPr lang="en-US" altLang="zh-TW" sz="1800" kern="100" dirty="0">
                <a:effectLst/>
                <a:latin typeface="Calibri" panose="020F0502020204030204" pitchFamily="34" charset="0"/>
                <a:ea typeface="標楷體" panose="03000509000000000000" pitchFamily="65" charset="-120"/>
                <a:cs typeface="Times New Roman" panose="02020603050405020304" pitchFamily="18" charset="0"/>
              </a:rPr>
              <a:t>10(</a:t>
            </a:r>
            <a:r>
              <a:rPr lang="zh-TW" altLang="zh-TW" sz="1800" kern="100" dirty="0">
                <a:effectLst/>
                <a:latin typeface="Calibri" panose="020F0502020204030204" pitchFamily="34" charset="0"/>
                <a:ea typeface="標楷體" panose="03000509000000000000" pitchFamily="65" charset="-120"/>
                <a:cs typeface="Times New Roman" panose="02020603050405020304" pitchFamily="18" charset="0"/>
              </a:rPr>
              <a:t>優秀</a:t>
            </a:r>
            <a:r>
              <a:rPr lang="en-US" altLang="zh-TW" sz="1800" kern="100" dirty="0">
                <a:effectLst/>
                <a:latin typeface="Calibri" panose="020F0502020204030204" pitchFamily="34" charset="0"/>
                <a:ea typeface="標楷體" panose="03000509000000000000" pitchFamily="65" charset="-120"/>
                <a:cs typeface="Times New Roman" panose="02020603050405020304" pitchFamily="18" charset="0"/>
              </a:rPr>
              <a:t>)</a:t>
            </a:r>
            <a:r>
              <a:rPr lang="zh-TW" altLang="zh-TW" sz="1800" kern="100" dirty="0">
                <a:effectLst/>
                <a:latin typeface="Calibri" panose="020F0502020204030204" pitchFamily="34" charset="0"/>
                <a:ea typeface="標楷體" panose="03000509000000000000" pitchFamily="65" charset="-120"/>
                <a:cs typeface="Times New Roman" panose="02020603050405020304" pitchFamily="18" charset="0"/>
              </a:rPr>
              <a:t>的評分。</a:t>
            </a:r>
            <a:endParaRPr lang="en-US" altLang="zh-TW" sz="1800" kern="100" dirty="0">
              <a:effectLst/>
              <a:latin typeface="Calibri" panose="020F0502020204030204" pitchFamily="34" charset="0"/>
              <a:ea typeface="標楷體" panose="03000509000000000000" pitchFamily="65" charset="-120"/>
              <a:cs typeface="Times New Roman" panose="02020603050405020304" pitchFamily="18" charset="0"/>
            </a:endParaRPr>
          </a:p>
          <a:p>
            <a:pPr marL="285750" indent="-285750">
              <a:buFont typeface="Arial" panose="020B0604020202020204" pitchFamily="34" charset="0"/>
              <a:buChar char="•"/>
            </a:pPr>
            <a:r>
              <a:rPr lang="zh-TW" altLang="zh-TW" sz="1800" kern="100" dirty="0">
                <a:effectLst/>
                <a:latin typeface="Calibri" panose="020F0502020204030204" pitchFamily="34" charset="0"/>
                <a:ea typeface="標楷體" panose="03000509000000000000" pitchFamily="65" charset="-120"/>
                <a:cs typeface="Times New Roman" panose="02020603050405020304" pitchFamily="18" charset="0"/>
              </a:rPr>
              <a:t>在原數據中有紅酒</a:t>
            </a:r>
            <a:r>
              <a:rPr lang="en-US" altLang="zh-TW" sz="1800" kern="100" dirty="0">
                <a:effectLst/>
                <a:latin typeface="Calibri" panose="020F0502020204030204" pitchFamily="34" charset="0"/>
                <a:ea typeface="標楷體" panose="03000509000000000000" pitchFamily="65" charset="-120"/>
                <a:cs typeface="Times New Roman" panose="02020603050405020304" pitchFamily="18" charset="0"/>
              </a:rPr>
              <a:t>(1599</a:t>
            </a:r>
            <a:r>
              <a:rPr lang="zh-TW" altLang="zh-TW" sz="1800" kern="100" dirty="0">
                <a:effectLst/>
                <a:latin typeface="Calibri" panose="020F0502020204030204" pitchFamily="34" charset="0"/>
                <a:ea typeface="標楷體" panose="03000509000000000000" pitchFamily="65" charset="-120"/>
                <a:cs typeface="Times New Roman" panose="02020603050405020304" pitchFamily="18" charset="0"/>
              </a:rPr>
              <a:t>筆</a:t>
            </a:r>
            <a:r>
              <a:rPr lang="en-US" altLang="zh-TW" sz="1800" kern="100" dirty="0">
                <a:effectLst/>
                <a:latin typeface="Calibri" panose="020F0502020204030204" pitchFamily="34" charset="0"/>
                <a:ea typeface="標楷體" panose="03000509000000000000" pitchFamily="65" charset="-120"/>
                <a:cs typeface="Times New Roman" panose="02020603050405020304" pitchFamily="18" charset="0"/>
              </a:rPr>
              <a:t>)</a:t>
            </a:r>
            <a:r>
              <a:rPr lang="zh-TW" altLang="zh-TW" sz="1800" kern="100" dirty="0">
                <a:effectLst/>
                <a:latin typeface="Calibri" panose="020F0502020204030204" pitchFamily="34" charset="0"/>
                <a:ea typeface="標楷體" panose="03000509000000000000" pitchFamily="65" charset="-120"/>
                <a:cs typeface="Times New Roman" panose="02020603050405020304" pitchFamily="18" charset="0"/>
              </a:rPr>
              <a:t>及白酒</a:t>
            </a:r>
            <a:r>
              <a:rPr lang="en-US" altLang="zh-TW" sz="1800" kern="100" dirty="0">
                <a:effectLst/>
                <a:latin typeface="Calibri" panose="020F0502020204030204" pitchFamily="34" charset="0"/>
                <a:ea typeface="標楷體" panose="03000509000000000000" pitchFamily="65" charset="-120"/>
                <a:cs typeface="Times New Roman" panose="02020603050405020304" pitchFamily="18" charset="0"/>
              </a:rPr>
              <a:t>(4898</a:t>
            </a:r>
            <a:r>
              <a:rPr lang="zh-TW" altLang="zh-TW" sz="1800" kern="100" dirty="0">
                <a:effectLst/>
                <a:latin typeface="Calibri" panose="020F0502020204030204" pitchFamily="34" charset="0"/>
                <a:ea typeface="標楷體" panose="03000509000000000000" pitchFamily="65" charset="-120"/>
                <a:cs typeface="Times New Roman" panose="02020603050405020304" pitchFamily="18" charset="0"/>
              </a:rPr>
              <a:t>筆</a:t>
            </a:r>
            <a:r>
              <a:rPr lang="en-US" altLang="zh-TW" sz="1800" kern="100" dirty="0">
                <a:effectLst/>
                <a:latin typeface="Calibri" panose="020F0502020204030204" pitchFamily="34" charset="0"/>
                <a:ea typeface="標楷體" panose="03000509000000000000" pitchFamily="65" charset="-120"/>
                <a:cs typeface="Times New Roman" panose="02020603050405020304" pitchFamily="18" charset="0"/>
              </a:rPr>
              <a:t>)</a:t>
            </a:r>
            <a:r>
              <a:rPr lang="zh-TW" altLang="zh-TW" sz="1800" kern="100" dirty="0">
                <a:effectLst/>
                <a:latin typeface="Calibri" panose="020F0502020204030204" pitchFamily="34" charset="0"/>
                <a:ea typeface="標楷體" panose="03000509000000000000" pitchFamily="65" charset="-120"/>
                <a:cs typeface="Times New Roman" panose="02020603050405020304" pitchFamily="18" charset="0"/>
              </a:rPr>
              <a:t>的資料，在這次報告中只使用了白酒的資料進行運算。</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285750" indent="-285750">
              <a:buFont typeface="Arial" panose="020B0604020202020204" pitchFamily="34" charset="0"/>
              <a:buChar char="•"/>
            </a:pP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533782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D791E-AB3D-4C83-9573-E912458694C9}"/>
              </a:ext>
            </a:extLst>
          </p:cNvPr>
          <p:cNvSpPr>
            <a:spLocks noGrp="1"/>
          </p:cNvSpPr>
          <p:nvPr>
            <p:ph type="title"/>
          </p:nvPr>
        </p:nvSpPr>
        <p:spPr/>
        <p:txBody>
          <a:bodyPr/>
          <a:lstStyle/>
          <a:p>
            <a:r>
              <a:rPr lang="en-US" altLang="zh-TW" dirty="0"/>
              <a:t>Expected results</a:t>
            </a:r>
            <a:endParaRPr lang="zh-TW" altLang="en-US" dirty="0"/>
          </a:p>
        </p:txBody>
      </p:sp>
      <p:pic>
        <p:nvPicPr>
          <p:cNvPr id="11" name="Content Placeholder 10" descr="Document with solid fill">
            <a:extLst>
              <a:ext uri="{FF2B5EF4-FFF2-40B4-BE49-F238E27FC236}">
                <a16:creationId xmlns:a16="http://schemas.microsoft.com/office/drawing/2014/main" id="{ECD489C6-D13F-4688-A46A-1D5E1A2F97AD}"/>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2209" y="2824407"/>
            <a:ext cx="1325563" cy="1325563"/>
          </a:xfrm>
        </p:spPr>
      </p:pic>
      <p:sp>
        <p:nvSpPr>
          <p:cNvPr id="12" name="Arrow: Right 11">
            <a:extLst>
              <a:ext uri="{FF2B5EF4-FFF2-40B4-BE49-F238E27FC236}">
                <a16:creationId xmlns:a16="http://schemas.microsoft.com/office/drawing/2014/main" id="{DF5E9C96-FACA-40FE-85EC-8C0E0819E08E}"/>
              </a:ext>
            </a:extLst>
          </p:cNvPr>
          <p:cNvSpPr/>
          <p:nvPr/>
        </p:nvSpPr>
        <p:spPr>
          <a:xfrm>
            <a:off x="1878677" y="2824407"/>
            <a:ext cx="1911927" cy="1325563"/>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Pre-processing</a:t>
            </a:r>
            <a:endParaRPr lang="zh-TW" altLang="en-US" dirty="0">
              <a:solidFill>
                <a:schemeClr val="tx1"/>
              </a:solidFill>
            </a:endParaRPr>
          </a:p>
        </p:txBody>
      </p:sp>
      <p:sp>
        <p:nvSpPr>
          <p:cNvPr id="13" name="Arrow: Right 12">
            <a:extLst>
              <a:ext uri="{FF2B5EF4-FFF2-40B4-BE49-F238E27FC236}">
                <a16:creationId xmlns:a16="http://schemas.microsoft.com/office/drawing/2014/main" id="{B8AEB938-897E-470F-B03B-2C048DF482A9}"/>
              </a:ext>
            </a:extLst>
          </p:cNvPr>
          <p:cNvSpPr/>
          <p:nvPr/>
        </p:nvSpPr>
        <p:spPr>
          <a:xfrm>
            <a:off x="3790604" y="2824407"/>
            <a:ext cx="1911927" cy="1325563"/>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Regularization</a:t>
            </a:r>
            <a:endParaRPr lang="zh-TW" altLang="en-US" dirty="0">
              <a:solidFill>
                <a:schemeClr val="tx1"/>
              </a:solidFill>
            </a:endParaRPr>
          </a:p>
        </p:txBody>
      </p:sp>
      <p:pic>
        <p:nvPicPr>
          <p:cNvPr id="17" name="Picture 16">
            <a:extLst>
              <a:ext uri="{FF2B5EF4-FFF2-40B4-BE49-F238E27FC236}">
                <a16:creationId xmlns:a16="http://schemas.microsoft.com/office/drawing/2014/main" id="{EE7325A9-3CA8-43DC-8756-9476717F210F}"/>
              </a:ext>
            </a:extLst>
          </p:cNvPr>
          <p:cNvPicPr>
            <a:picLocks noChangeAspect="1"/>
          </p:cNvPicPr>
          <p:nvPr/>
        </p:nvPicPr>
        <p:blipFill>
          <a:blip r:embed="rId4"/>
          <a:stretch>
            <a:fillRect/>
          </a:stretch>
        </p:blipFill>
        <p:spPr>
          <a:xfrm>
            <a:off x="9435576" y="2302625"/>
            <a:ext cx="2517371" cy="2517371"/>
          </a:xfrm>
          <a:prstGeom prst="rect">
            <a:avLst/>
          </a:prstGeom>
        </p:spPr>
      </p:pic>
      <p:sp>
        <p:nvSpPr>
          <p:cNvPr id="18" name="TextBox 17">
            <a:extLst>
              <a:ext uri="{FF2B5EF4-FFF2-40B4-BE49-F238E27FC236}">
                <a16:creationId xmlns:a16="http://schemas.microsoft.com/office/drawing/2014/main" id="{D94B8AA6-7328-44C0-AD79-BCD86296C677}"/>
              </a:ext>
            </a:extLst>
          </p:cNvPr>
          <p:cNvSpPr txBox="1"/>
          <p:nvPr/>
        </p:nvSpPr>
        <p:spPr>
          <a:xfrm>
            <a:off x="9784396" y="2117959"/>
            <a:ext cx="1819729" cy="369332"/>
          </a:xfrm>
          <a:prstGeom prst="rect">
            <a:avLst/>
          </a:prstGeom>
          <a:noFill/>
        </p:spPr>
        <p:txBody>
          <a:bodyPr wrap="none" rtlCol="0">
            <a:spAutoFit/>
          </a:bodyPr>
          <a:lstStyle/>
          <a:p>
            <a:r>
              <a:rPr lang="en-US" altLang="zh-TW" dirty="0"/>
              <a:t>Comparison table</a:t>
            </a:r>
            <a:endParaRPr lang="zh-TW" altLang="en-US" dirty="0"/>
          </a:p>
        </p:txBody>
      </p:sp>
      <p:sp>
        <p:nvSpPr>
          <p:cNvPr id="20" name="TextBox 19">
            <a:extLst>
              <a:ext uri="{FF2B5EF4-FFF2-40B4-BE49-F238E27FC236}">
                <a16:creationId xmlns:a16="http://schemas.microsoft.com/office/drawing/2014/main" id="{B21DE510-1C4D-4454-91E4-DB0519E720F5}"/>
              </a:ext>
            </a:extLst>
          </p:cNvPr>
          <p:cNvSpPr txBox="1"/>
          <p:nvPr/>
        </p:nvSpPr>
        <p:spPr>
          <a:xfrm>
            <a:off x="405089" y="2455075"/>
            <a:ext cx="934871" cy="369332"/>
          </a:xfrm>
          <a:prstGeom prst="rect">
            <a:avLst/>
          </a:prstGeom>
          <a:noFill/>
        </p:spPr>
        <p:txBody>
          <a:bodyPr wrap="none" rtlCol="0">
            <a:spAutoFit/>
          </a:bodyPr>
          <a:lstStyle/>
          <a:p>
            <a:r>
              <a:rPr lang="en-US" altLang="zh-TW" dirty="0"/>
              <a:t>Data set</a:t>
            </a:r>
            <a:endParaRPr lang="zh-TW" altLang="en-US" dirty="0"/>
          </a:p>
        </p:txBody>
      </p:sp>
      <p:sp>
        <p:nvSpPr>
          <p:cNvPr id="19" name="Rectangle 18">
            <a:extLst>
              <a:ext uri="{FF2B5EF4-FFF2-40B4-BE49-F238E27FC236}">
                <a16:creationId xmlns:a16="http://schemas.microsoft.com/office/drawing/2014/main" id="{80B0E3EC-FDA0-4A22-BDA9-309E0F712328}"/>
              </a:ext>
            </a:extLst>
          </p:cNvPr>
          <p:cNvSpPr/>
          <p:nvPr/>
        </p:nvSpPr>
        <p:spPr>
          <a:xfrm>
            <a:off x="6648103" y="1443210"/>
            <a:ext cx="1554480" cy="8594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Linear regression</a:t>
            </a:r>
            <a:endParaRPr lang="zh-TW" altLang="en-US" dirty="0">
              <a:solidFill>
                <a:schemeClr val="tx1"/>
              </a:solidFill>
            </a:endParaRPr>
          </a:p>
        </p:txBody>
      </p:sp>
      <p:sp>
        <p:nvSpPr>
          <p:cNvPr id="22" name="Rectangle 21">
            <a:extLst>
              <a:ext uri="{FF2B5EF4-FFF2-40B4-BE49-F238E27FC236}">
                <a16:creationId xmlns:a16="http://schemas.microsoft.com/office/drawing/2014/main" id="{E1FDE814-54E5-4782-A633-BFB7A177A3A6}"/>
              </a:ext>
            </a:extLst>
          </p:cNvPr>
          <p:cNvSpPr/>
          <p:nvPr/>
        </p:nvSpPr>
        <p:spPr>
          <a:xfrm>
            <a:off x="6648103" y="2423766"/>
            <a:ext cx="1554480" cy="8594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Decision tree</a:t>
            </a:r>
            <a:endParaRPr lang="zh-TW" altLang="en-US" dirty="0">
              <a:solidFill>
                <a:schemeClr val="tx1"/>
              </a:solidFill>
            </a:endParaRPr>
          </a:p>
        </p:txBody>
      </p:sp>
      <p:sp>
        <p:nvSpPr>
          <p:cNvPr id="23" name="Rectangle 22">
            <a:extLst>
              <a:ext uri="{FF2B5EF4-FFF2-40B4-BE49-F238E27FC236}">
                <a16:creationId xmlns:a16="http://schemas.microsoft.com/office/drawing/2014/main" id="{0D34C449-5152-4960-89D5-88D7093E66E3}"/>
              </a:ext>
            </a:extLst>
          </p:cNvPr>
          <p:cNvSpPr/>
          <p:nvPr/>
        </p:nvSpPr>
        <p:spPr>
          <a:xfrm>
            <a:off x="6639474" y="3403844"/>
            <a:ext cx="1554480" cy="8594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Bagging (random forest)</a:t>
            </a:r>
            <a:endParaRPr lang="zh-TW" altLang="en-US" dirty="0">
              <a:solidFill>
                <a:schemeClr val="tx1"/>
              </a:solidFill>
            </a:endParaRPr>
          </a:p>
        </p:txBody>
      </p:sp>
      <p:sp>
        <p:nvSpPr>
          <p:cNvPr id="24" name="Rectangle 23">
            <a:extLst>
              <a:ext uri="{FF2B5EF4-FFF2-40B4-BE49-F238E27FC236}">
                <a16:creationId xmlns:a16="http://schemas.microsoft.com/office/drawing/2014/main" id="{629BED30-90B2-4DE0-B657-BB8B769864B8}"/>
              </a:ext>
            </a:extLst>
          </p:cNvPr>
          <p:cNvSpPr/>
          <p:nvPr/>
        </p:nvSpPr>
        <p:spPr>
          <a:xfrm>
            <a:off x="6659503" y="4383922"/>
            <a:ext cx="1554480" cy="8594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Boosting (</a:t>
            </a:r>
            <a:r>
              <a:rPr lang="en-US" altLang="zh-TW" dirty="0" err="1">
                <a:solidFill>
                  <a:schemeClr val="tx1"/>
                </a:solidFill>
              </a:rPr>
              <a:t>adaboost</a:t>
            </a:r>
            <a:r>
              <a:rPr lang="en-US" altLang="zh-TW" dirty="0">
                <a:solidFill>
                  <a:schemeClr val="tx1"/>
                </a:solidFill>
              </a:rPr>
              <a:t>)</a:t>
            </a:r>
            <a:endParaRPr lang="zh-TW" altLang="en-US" dirty="0">
              <a:solidFill>
                <a:schemeClr val="tx1"/>
              </a:solidFill>
            </a:endParaRPr>
          </a:p>
        </p:txBody>
      </p:sp>
      <p:cxnSp>
        <p:nvCxnSpPr>
          <p:cNvPr id="25" name="Straight Connector 24">
            <a:extLst>
              <a:ext uri="{FF2B5EF4-FFF2-40B4-BE49-F238E27FC236}">
                <a16:creationId xmlns:a16="http://schemas.microsoft.com/office/drawing/2014/main" id="{1991F58A-A226-426C-96B5-D30698E1C211}"/>
              </a:ext>
            </a:extLst>
          </p:cNvPr>
          <p:cNvCxnSpPr>
            <a:stCxn id="13" idx="3"/>
            <a:endCxn id="19" idx="1"/>
          </p:cNvCxnSpPr>
          <p:nvPr/>
        </p:nvCxnSpPr>
        <p:spPr>
          <a:xfrm flipV="1">
            <a:off x="5702531" y="1872918"/>
            <a:ext cx="945572" cy="1614271"/>
          </a:xfrm>
          <a:prstGeom prst="line">
            <a:avLst/>
          </a:prstGeom>
          <a:ln w="38100"/>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9291B562-D4A2-4039-A564-6125F0D5380F}"/>
              </a:ext>
            </a:extLst>
          </p:cNvPr>
          <p:cNvCxnSpPr>
            <a:cxnSpLocks/>
            <a:stCxn id="13" idx="3"/>
            <a:endCxn id="22" idx="1"/>
          </p:cNvCxnSpPr>
          <p:nvPr/>
        </p:nvCxnSpPr>
        <p:spPr>
          <a:xfrm flipV="1">
            <a:off x="5702531" y="2853474"/>
            <a:ext cx="945572" cy="633715"/>
          </a:xfrm>
          <a:prstGeom prst="line">
            <a:avLst/>
          </a:prstGeom>
          <a:ln w="38100"/>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C96C7603-D53C-4403-9455-9D626523A586}"/>
              </a:ext>
            </a:extLst>
          </p:cNvPr>
          <p:cNvCxnSpPr>
            <a:cxnSpLocks/>
            <a:endCxn id="23" idx="1"/>
          </p:cNvCxnSpPr>
          <p:nvPr/>
        </p:nvCxnSpPr>
        <p:spPr>
          <a:xfrm>
            <a:off x="5706846" y="3489253"/>
            <a:ext cx="932628" cy="344299"/>
          </a:xfrm>
          <a:prstGeom prst="line">
            <a:avLst/>
          </a:prstGeom>
          <a:ln w="38100"/>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004179CA-E04C-4432-9B6A-4A259147048D}"/>
              </a:ext>
            </a:extLst>
          </p:cNvPr>
          <p:cNvCxnSpPr>
            <a:cxnSpLocks/>
            <a:stCxn id="13" idx="3"/>
            <a:endCxn id="24" idx="1"/>
          </p:cNvCxnSpPr>
          <p:nvPr/>
        </p:nvCxnSpPr>
        <p:spPr>
          <a:xfrm>
            <a:off x="5702531" y="3487189"/>
            <a:ext cx="956972" cy="1326441"/>
          </a:xfrm>
          <a:prstGeom prst="line">
            <a:avLst/>
          </a:prstGeom>
          <a:ln w="38100"/>
        </p:spPr>
        <p:style>
          <a:lnRef idx="1">
            <a:schemeClr val="dk1"/>
          </a:lnRef>
          <a:fillRef idx="0">
            <a:schemeClr val="dk1"/>
          </a:fillRef>
          <a:effectRef idx="0">
            <a:schemeClr val="dk1"/>
          </a:effectRef>
          <a:fontRef idx="minor">
            <a:schemeClr val="tx1"/>
          </a:fontRef>
        </p:style>
      </p:cxnSp>
      <p:sp>
        <p:nvSpPr>
          <p:cNvPr id="34" name="Arrow: Right 33">
            <a:extLst>
              <a:ext uri="{FF2B5EF4-FFF2-40B4-BE49-F238E27FC236}">
                <a16:creationId xmlns:a16="http://schemas.microsoft.com/office/drawing/2014/main" id="{5825920B-8B3A-4F5A-B880-A6A5CB339068}"/>
              </a:ext>
            </a:extLst>
          </p:cNvPr>
          <p:cNvSpPr/>
          <p:nvPr/>
        </p:nvSpPr>
        <p:spPr>
          <a:xfrm flipV="1">
            <a:off x="8395855" y="3196243"/>
            <a:ext cx="1048350" cy="32835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1" name="TextBox 20">
            <a:extLst>
              <a:ext uri="{FF2B5EF4-FFF2-40B4-BE49-F238E27FC236}">
                <a16:creationId xmlns:a16="http://schemas.microsoft.com/office/drawing/2014/main" id="{23E01422-3150-4575-89F6-A3A1A00D9140}"/>
              </a:ext>
            </a:extLst>
          </p:cNvPr>
          <p:cNvSpPr txBox="1"/>
          <p:nvPr/>
        </p:nvSpPr>
        <p:spPr>
          <a:xfrm>
            <a:off x="562119" y="5136918"/>
            <a:ext cx="6097384" cy="1200329"/>
          </a:xfrm>
          <a:prstGeom prst="rect">
            <a:avLst/>
          </a:prstGeom>
          <a:noFill/>
        </p:spPr>
        <p:txBody>
          <a:bodyPr wrap="square">
            <a:spAutoFit/>
          </a:bodyPr>
          <a:lstStyle/>
          <a:p>
            <a:pPr indent="304800"/>
            <a:r>
              <a:rPr lang="zh-TW"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預計在資料進行一些</a:t>
            </a:r>
            <a:r>
              <a:rPr lang="en-US"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pre-processing</a:t>
            </a:r>
            <a:r>
              <a:rPr lang="zh-TW"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和</a:t>
            </a:r>
            <a:r>
              <a:rPr lang="en-US"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regularization(L1, L2, L1+L2)</a:t>
            </a:r>
            <a:r>
              <a:rPr lang="zh-TW"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後，比較</a:t>
            </a:r>
            <a:r>
              <a:rPr lang="en-US"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regularization</a:t>
            </a:r>
            <a:r>
              <a:rPr lang="zh-TW"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的差異，選擇結果佳的帶入演算法做運算。在課堂上老師有提到</a:t>
            </a:r>
            <a:r>
              <a:rPr lang="en-US"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Random forest</a:t>
            </a:r>
            <a:r>
              <a:rPr lang="zh-TW"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及</a:t>
            </a:r>
            <a:r>
              <a:rPr lang="en-US" altLang="zh-TW" sz="1800" kern="100" dirty="0" err="1">
                <a:effectLst/>
                <a:latin typeface="Times New Roman" panose="02020603050405020304" pitchFamily="18" charset="0"/>
                <a:ea typeface="標楷體" panose="03000509000000000000" pitchFamily="65" charset="-120"/>
                <a:cs typeface="Times New Roman" panose="02020603050405020304" pitchFamily="18" charset="0"/>
              </a:rPr>
              <a:t>Adaboost</a:t>
            </a:r>
            <a:r>
              <a:rPr lang="zh-TW"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的</a:t>
            </a:r>
            <a:r>
              <a:rPr lang="en-US"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ensemble</a:t>
            </a:r>
            <a:r>
              <a:rPr lang="zh-TW"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方法，預計在最後討論的各個演算法的結果差異。</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4121624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39E0C-FB79-4268-B781-C5D36ED081B3}"/>
              </a:ext>
            </a:extLst>
          </p:cNvPr>
          <p:cNvSpPr>
            <a:spLocks noGrp="1"/>
          </p:cNvSpPr>
          <p:nvPr>
            <p:ph type="title"/>
          </p:nvPr>
        </p:nvSpPr>
        <p:spPr/>
        <p:txBody>
          <a:bodyPr/>
          <a:lstStyle/>
          <a:p>
            <a:r>
              <a:rPr lang="en-US" altLang="zh-TW" dirty="0"/>
              <a:t>Regularization</a:t>
            </a:r>
            <a:endParaRPr lang="zh-TW" altLang="en-US" dirty="0"/>
          </a:p>
        </p:txBody>
      </p:sp>
      <p:sp>
        <p:nvSpPr>
          <p:cNvPr id="3" name="Content Placeholder 2">
            <a:extLst>
              <a:ext uri="{FF2B5EF4-FFF2-40B4-BE49-F238E27FC236}">
                <a16:creationId xmlns:a16="http://schemas.microsoft.com/office/drawing/2014/main" id="{4ACF5CF9-27E4-4CED-A61D-FF726F9A5854}"/>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26073197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ormal">
      <a:majorFont>
        <a:latin typeface="Times New Roman"/>
        <a:ea typeface="標楷體"/>
        <a:cs typeface=""/>
      </a:majorFont>
      <a:minorFont>
        <a:latin typeface="Times New Roman"/>
        <a:ea typeface="標楷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603</Words>
  <Application>Microsoft Office PowerPoint</Application>
  <PresentationFormat>Widescreen</PresentationFormat>
  <Paragraphs>51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Times New Roman</vt:lpstr>
      <vt:lpstr>Office Theme</vt:lpstr>
      <vt:lpstr>大數據分析: 葡萄酒評鑑</vt:lpstr>
      <vt:lpstr>Outline</vt:lpstr>
      <vt:lpstr>Introduction</vt:lpstr>
      <vt:lpstr>Vinho Verde </vt:lpstr>
      <vt:lpstr>Aim</vt:lpstr>
      <vt:lpstr>Material and methods</vt:lpstr>
      <vt:lpstr>Data set</vt:lpstr>
      <vt:lpstr>Expected results</vt:lpstr>
      <vt:lpstr>Regularization</vt:lpstr>
      <vt:lpstr>Algorithms</vt:lpstr>
      <vt:lpstr>Result and discussion</vt:lpstr>
      <vt:lpstr>Pre-processing and regularization</vt:lpstr>
      <vt:lpstr>Algorithm comparison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大數據分析: 葡萄酒評鑑</dc:title>
  <dc:creator>Liang Yu Su</dc:creator>
  <cp:lastModifiedBy>Liang Yu Su</cp:lastModifiedBy>
  <cp:revision>11</cp:revision>
  <dcterms:created xsi:type="dcterms:W3CDTF">2024-12-24T13:40:47Z</dcterms:created>
  <dcterms:modified xsi:type="dcterms:W3CDTF">2024-12-25T05:29:59Z</dcterms:modified>
</cp:coreProperties>
</file>