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1" r:id="rId3"/>
    <p:sldId id="258" r:id="rId4"/>
    <p:sldId id="262" r:id="rId5"/>
    <p:sldId id="259" r:id="rId6"/>
    <p:sldId id="265" r:id="rId7"/>
    <p:sldId id="266" r:id="rId8"/>
    <p:sldId id="271" r:id="rId9"/>
    <p:sldId id="268" r:id="rId10"/>
    <p:sldId id="257" r:id="rId11"/>
    <p:sldId id="270" r:id="rId12"/>
    <p:sldId id="264" r:id="rId13"/>
    <p:sldId id="263" r:id="rId14"/>
    <p:sldId id="267" r:id="rId15"/>
    <p:sldId id="269" r:id="rId16"/>
    <p:sldId id="260" r:id="rId1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259318-59FE-4DA7-A5F2-CEB3F8A223DE}" type="datetimeFigureOut">
              <a:rPr lang="zh-TW" altLang="en-US" smtClean="0"/>
              <a:t>2024/12/25</a:t>
            </a:fld>
            <a:endParaRPr lang="zh-TW"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0B3DE0-043F-4114-A345-5CE91E3F80D1}" type="slidenum">
              <a:rPr lang="zh-TW" altLang="en-US" smtClean="0"/>
              <a:t>‹#›</a:t>
            </a:fld>
            <a:endParaRPr lang="zh-TW" altLang="en-US"/>
          </a:p>
        </p:txBody>
      </p:sp>
    </p:spTree>
    <p:extLst>
      <p:ext uri="{BB962C8B-B14F-4D97-AF65-F5344CB8AC3E}">
        <p14:creationId xmlns:p14="http://schemas.microsoft.com/office/powerpoint/2010/main" val="470805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46AF-B7FF-4C44-A6B6-1E09EB7F396F}"/>
              </a:ext>
            </a:extLst>
          </p:cNvPr>
          <p:cNvSpPr>
            <a:spLocks noGrp="1"/>
          </p:cNvSpPr>
          <p:nvPr>
            <p:ph type="ctrTitle"/>
          </p:nvPr>
        </p:nvSpPr>
        <p:spPr>
          <a:xfrm>
            <a:off x="1524000" y="1122363"/>
            <a:ext cx="9144000" cy="2387600"/>
          </a:xfrm>
        </p:spPr>
        <p:txBody>
          <a:bodyPr anchor="b"/>
          <a:lstStyle>
            <a:lvl1pPr algn="ctr">
              <a:defRPr sz="6000"/>
            </a:lvl1pPr>
          </a:lstStyle>
          <a:p>
            <a:r>
              <a:rPr lang="en-US" altLang="zh-TW"/>
              <a:t>Click to edit Master title style</a:t>
            </a:r>
            <a:endParaRPr lang="zh-TW" altLang="en-US"/>
          </a:p>
        </p:txBody>
      </p:sp>
      <p:sp>
        <p:nvSpPr>
          <p:cNvPr id="3" name="Subtitle 2">
            <a:extLst>
              <a:ext uri="{FF2B5EF4-FFF2-40B4-BE49-F238E27FC236}">
                <a16:creationId xmlns:a16="http://schemas.microsoft.com/office/drawing/2014/main" id="{EAF1E101-1452-4106-BBB2-2DD7197255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zh-TW" altLang="en-US"/>
          </a:p>
        </p:txBody>
      </p:sp>
      <p:sp>
        <p:nvSpPr>
          <p:cNvPr id="4" name="Date Placeholder 3">
            <a:extLst>
              <a:ext uri="{FF2B5EF4-FFF2-40B4-BE49-F238E27FC236}">
                <a16:creationId xmlns:a16="http://schemas.microsoft.com/office/drawing/2014/main" id="{5007749A-EB74-422C-9DA7-DDACF206E368}"/>
              </a:ext>
            </a:extLst>
          </p:cNvPr>
          <p:cNvSpPr>
            <a:spLocks noGrp="1"/>
          </p:cNvSpPr>
          <p:nvPr>
            <p:ph type="dt" sz="half" idx="10"/>
          </p:nvPr>
        </p:nvSpPr>
        <p:spPr/>
        <p:txBody>
          <a:bodyPr/>
          <a:lstStyle/>
          <a:p>
            <a:fld id="{A8C6EF30-8EDD-482B-8DC0-799CB251641E}" type="datetime1">
              <a:rPr lang="zh-TW" altLang="en-US" smtClean="0"/>
              <a:t>2024/12/25</a:t>
            </a:fld>
            <a:endParaRPr lang="zh-TW" altLang="en-US"/>
          </a:p>
        </p:txBody>
      </p:sp>
      <p:sp>
        <p:nvSpPr>
          <p:cNvPr id="5" name="Footer Placeholder 4">
            <a:extLst>
              <a:ext uri="{FF2B5EF4-FFF2-40B4-BE49-F238E27FC236}">
                <a16:creationId xmlns:a16="http://schemas.microsoft.com/office/drawing/2014/main" id="{32D1822D-7510-41AE-8747-038B33451146}"/>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A24BEE8B-D952-4214-B54D-1E014BA58D48}"/>
              </a:ext>
            </a:extLst>
          </p:cNvPr>
          <p:cNvSpPr>
            <a:spLocks noGrp="1"/>
          </p:cNvSpPr>
          <p:nvPr>
            <p:ph type="sldNum" sz="quarter" idx="12"/>
          </p:nvPr>
        </p:nvSpPr>
        <p:spPr/>
        <p:txBody>
          <a:bodyPr/>
          <a:lstStyle/>
          <a:p>
            <a:fld id="{93A560A2-FD61-41F9-AF4C-66D4299FE800}" type="slidenum">
              <a:rPr lang="zh-TW" altLang="en-US" smtClean="0"/>
              <a:t>‹#›</a:t>
            </a:fld>
            <a:endParaRPr lang="zh-TW" altLang="en-US"/>
          </a:p>
        </p:txBody>
      </p:sp>
    </p:spTree>
    <p:extLst>
      <p:ext uri="{BB962C8B-B14F-4D97-AF65-F5344CB8AC3E}">
        <p14:creationId xmlns:p14="http://schemas.microsoft.com/office/powerpoint/2010/main" val="3640136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12413-41BB-41D4-B491-3B92526D8A6A}"/>
              </a:ext>
            </a:extLst>
          </p:cNvPr>
          <p:cNvSpPr>
            <a:spLocks noGrp="1"/>
          </p:cNvSpPr>
          <p:nvPr>
            <p:ph type="title"/>
          </p:nvPr>
        </p:nvSpPr>
        <p:spPr/>
        <p:txBody>
          <a:bodyPr/>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E52D6590-1779-4541-976D-5A408FEC7ACF}"/>
              </a:ext>
            </a:extLst>
          </p:cNvPr>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2E69B016-DAE8-4F76-A0BA-53F5511187CA}"/>
              </a:ext>
            </a:extLst>
          </p:cNvPr>
          <p:cNvSpPr>
            <a:spLocks noGrp="1"/>
          </p:cNvSpPr>
          <p:nvPr>
            <p:ph type="dt" sz="half" idx="10"/>
          </p:nvPr>
        </p:nvSpPr>
        <p:spPr/>
        <p:txBody>
          <a:bodyPr/>
          <a:lstStyle/>
          <a:p>
            <a:fld id="{20243232-42B7-4982-B954-2DA9A9DCABBE}" type="datetime1">
              <a:rPr lang="zh-TW" altLang="en-US" smtClean="0"/>
              <a:t>2024/12/25</a:t>
            </a:fld>
            <a:endParaRPr lang="zh-TW" altLang="en-US"/>
          </a:p>
        </p:txBody>
      </p:sp>
      <p:sp>
        <p:nvSpPr>
          <p:cNvPr id="5" name="Footer Placeholder 4">
            <a:extLst>
              <a:ext uri="{FF2B5EF4-FFF2-40B4-BE49-F238E27FC236}">
                <a16:creationId xmlns:a16="http://schemas.microsoft.com/office/drawing/2014/main" id="{E646FCCD-9F89-4225-BAF4-A90565460A48}"/>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616328E5-3282-49BC-9B0B-1178D5F977B1}"/>
              </a:ext>
            </a:extLst>
          </p:cNvPr>
          <p:cNvSpPr>
            <a:spLocks noGrp="1"/>
          </p:cNvSpPr>
          <p:nvPr>
            <p:ph type="sldNum" sz="quarter" idx="12"/>
          </p:nvPr>
        </p:nvSpPr>
        <p:spPr/>
        <p:txBody>
          <a:bodyPr/>
          <a:lstStyle/>
          <a:p>
            <a:fld id="{93A560A2-FD61-41F9-AF4C-66D4299FE800}" type="slidenum">
              <a:rPr lang="zh-TW" altLang="en-US" smtClean="0"/>
              <a:t>‹#›</a:t>
            </a:fld>
            <a:endParaRPr lang="zh-TW" altLang="en-US"/>
          </a:p>
        </p:txBody>
      </p:sp>
    </p:spTree>
    <p:extLst>
      <p:ext uri="{BB962C8B-B14F-4D97-AF65-F5344CB8AC3E}">
        <p14:creationId xmlns:p14="http://schemas.microsoft.com/office/powerpoint/2010/main" val="3816366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8C2C73-F653-4C2F-8C28-63A0866D8D7C}"/>
              </a:ext>
            </a:extLst>
          </p:cNvPr>
          <p:cNvSpPr>
            <a:spLocks noGrp="1"/>
          </p:cNvSpPr>
          <p:nvPr>
            <p:ph type="title" orient="vert"/>
          </p:nvPr>
        </p:nvSpPr>
        <p:spPr>
          <a:xfrm>
            <a:off x="8724900" y="365125"/>
            <a:ext cx="2628900" cy="5811838"/>
          </a:xfrm>
        </p:spPr>
        <p:txBody>
          <a:bodyPr vert="eaVert"/>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8B898C98-1F73-4CEE-93B0-3F7DC99FACCD}"/>
              </a:ext>
            </a:extLst>
          </p:cNvPr>
          <p:cNvSpPr>
            <a:spLocks noGrp="1"/>
          </p:cNvSpPr>
          <p:nvPr>
            <p:ph type="body" orient="vert" idx="1"/>
          </p:nvPr>
        </p:nvSpPr>
        <p:spPr>
          <a:xfrm>
            <a:off x="838200" y="365125"/>
            <a:ext cx="7734300" cy="5811838"/>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1ECB3015-77A4-497B-99CD-E70B79A22F20}"/>
              </a:ext>
            </a:extLst>
          </p:cNvPr>
          <p:cNvSpPr>
            <a:spLocks noGrp="1"/>
          </p:cNvSpPr>
          <p:nvPr>
            <p:ph type="dt" sz="half" idx="10"/>
          </p:nvPr>
        </p:nvSpPr>
        <p:spPr/>
        <p:txBody>
          <a:bodyPr/>
          <a:lstStyle/>
          <a:p>
            <a:fld id="{5F31AF05-7508-4DA8-9228-876AFEE2E41E}" type="datetime1">
              <a:rPr lang="zh-TW" altLang="en-US" smtClean="0"/>
              <a:t>2024/12/25</a:t>
            </a:fld>
            <a:endParaRPr lang="zh-TW" altLang="en-US"/>
          </a:p>
        </p:txBody>
      </p:sp>
      <p:sp>
        <p:nvSpPr>
          <p:cNvPr id="5" name="Footer Placeholder 4">
            <a:extLst>
              <a:ext uri="{FF2B5EF4-FFF2-40B4-BE49-F238E27FC236}">
                <a16:creationId xmlns:a16="http://schemas.microsoft.com/office/drawing/2014/main" id="{93855157-AE80-42A0-BE67-A42C5DE2FEAC}"/>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47659558-5B1B-4ED2-A4F2-493A22C148A7}"/>
              </a:ext>
            </a:extLst>
          </p:cNvPr>
          <p:cNvSpPr>
            <a:spLocks noGrp="1"/>
          </p:cNvSpPr>
          <p:nvPr>
            <p:ph type="sldNum" sz="quarter" idx="12"/>
          </p:nvPr>
        </p:nvSpPr>
        <p:spPr/>
        <p:txBody>
          <a:bodyPr/>
          <a:lstStyle/>
          <a:p>
            <a:fld id="{93A560A2-FD61-41F9-AF4C-66D4299FE800}" type="slidenum">
              <a:rPr lang="zh-TW" altLang="en-US" smtClean="0"/>
              <a:t>‹#›</a:t>
            </a:fld>
            <a:endParaRPr lang="zh-TW" altLang="en-US"/>
          </a:p>
        </p:txBody>
      </p:sp>
    </p:spTree>
    <p:extLst>
      <p:ext uri="{BB962C8B-B14F-4D97-AF65-F5344CB8AC3E}">
        <p14:creationId xmlns:p14="http://schemas.microsoft.com/office/powerpoint/2010/main" val="2681069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FE68D-4B3C-447E-A55E-F0119F6D31BA}"/>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E5CE4017-5EB6-41DB-A103-BC59985605D1}"/>
              </a:ext>
            </a:extLst>
          </p:cNvPr>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8B07AE85-7031-4A5E-AAFB-6A890BC4CFCB}"/>
              </a:ext>
            </a:extLst>
          </p:cNvPr>
          <p:cNvSpPr>
            <a:spLocks noGrp="1"/>
          </p:cNvSpPr>
          <p:nvPr>
            <p:ph type="dt" sz="half" idx="10"/>
          </p:nvPr>
        </p:nvSpPr>
        <p:spPr/>
        <p:txBody>
          <a:bodyPr/>
          <a:lstStyle/>
          <a:p>
            <a:fld id="{7F9586BA-04C9-4B24-81E7-00133075B29C}" type="datetime1">
              <a:rPr lang="zh-TW" altLang="en-US" smtClean="0"/>
              <a:t>2024/12/25</a:t>
            </a:fld>
            <a:endParaRPr lang="zh-TW" altLang="en-US"/>
          </a:p>
        </p:txBody>
      </p:sp>
      <p:sp>
        <p:nvSpPr>
          <p:cNvPr id="5" name="Footer Placeholder 4">
            <a:extLst>
              <a:ext uri="{FF2B5EF4-FFF2-40B4-BE49-F238E27FC236}">
                <a16:creationId xmlns:a16="http://schemas.microsoft.com/office/drawing/2014/main" id="{62E6B63A-A979-4EF1-BF8E-EE04C4E18A22}"/>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F55E222A-7C64-4EFF-A168-698FD487B517}"/>
              </a:ext>
            </a:extLst>
          </p:cNvPr>
          <p:cNvSpPr>
            <a:spLocks noGrp="1"/>
          </p:cNvSpPr>
          <p:nvPr>
            <p:ph type="sldNum" sz="quarter" idx="12"/>
          </p:nvPr>
        </p:nvSpPr>
        <p:spPr/>
        <p:txBody>
          <a:bodyPr/>
          <a:lstStyle/>
          <a:p>
            <a:fld id="{93A560A2-FD61-41F9-AF4C-66D4299FE800}" type="slidenum">
              <a:rPr lang="zh-TW" altLang="en-US" smtClean="0"/>
              <a:t>‹#›</a:t>
            </a:fld>
            <a:endParaRPr lang="zh-TW" altLang="en-US" dirty="0"/>
          </a:p>
        </p:txBody>
      </p:sp>
    </p:spTree>
    <p:extLst>
      <p:ext uri="{BB962C8B-B14F-4D97-AF65-F5344CB8AC3E}">
        <p14:creationId xmlns:p14="http://schemas.microsoft.com/office/powerpoint/2010/main" val="2879303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17989-5138-409D-9049-4B8DABB521ED}"/>
              </a:ext>
            </a:extLst>
          </p:cNvPr>
          <p:cNvSpPr>
            <a:spLocks noGrp="1"/>
          </p:cNvSpPr>
          <p:nvPr>
            <p:ph type="title"/>
          </p:nvPr>
        </p:nvSpPr>
        <p:spPr>
          <a:xfrm>
            <a:off x="831850" y="1709738"/>
            <a:ext cx="10515600" cy="2852737"/>
          </a:xfrm>
        </p:spPr>
        <p:txBody>
          <a:bodyPr anchor="b"/>
          <a:lstStyle>
            <a:lvl1pPr>
              <a:defRPr sz="6000"/>
            </a:lvl1p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6740A1EB-4229-4B25-A1D8-C0385D508A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a:t>Click to edit Master text styles</a:t>
            </a:r>
          </a:p>
        </p:txBody>
      </p:sp>
      <p:sp>
        <p:nvSpPr>
          <p:cNvPr id="4" name="Date Placeholder 3">
            <a:extLst>
              <a:ext uri="{FF2B5EF4-FFF2-40B4-BE49-F238E27FC236}">
                <a16:creationId xmlns:a16="http://schemas.microsoft.com/office/drawing/2014/main" id="{48FB0477-75E7-47EE-9A2B-861FCFD464DB}"/>
              </a:ext>
            </a:extLst>
          </p:cNvPr>
          <p:cNvSpPr>
            <a:spLocks noGrp="1"/>
          </p:cNvSpPr>
          <p:nvPr>
            <p:ph type="dt" sz="half" idx="10"/>
          </p:nvPr>
        </p:nvSpPr>
        <p:spPr/>
        <p:txBody>
          <a:bodyPr/>
          <a:lstStyle/>
          <a:p>
            <a:fld id="{3DF2EB5F-3321-45FD-B457-74E88FFBEBA1}" type="datetime1">
              <a:rPr lang="zh-TW" altLang="en-US" smtClean="0"/>
              <a:t>2024/12/25</a:t>
            </a:fld>
            <a:endParaRPr lang="zh-TW" altLang="en-US"/>
          </a:p>
        </p:txBody>
      </p:sp>
      <p:sp>
        <p:nvSpPr>
          <p:cNvPr id="5" name="Footer Placeholder 4">
            <a:extLst>
              <a:ext uri="{FF2B5EF4-FFF2-40B4-BE49-F238E27FC236}">
                <a16:creationId xmlns:a16="http://schemas.microsoft.com/office/drawing/2014/main" id="{A59A22E9-7420-426C-B2D7-1F095EE058EA}"/>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FAC4C082-CD55-403F-AC71-2D9B1B08D22F}"/>
              </a:ext>
            </a:extLst>
          </p:cNvPr>
          <p:cNvSpPr>
            <a:spLocks noGrp="1"/>
          </p:cNvSpPr>
          <p:nvPr>
            <p:ph type="sldNum" sz="quarter" idx="12"/>
          </p:nvPr>
        </p:nvSpPr>
        <p:spPr/>
        <p:txBody>
          <a:bodyPr/>
          <a:lstStyle/>
          <a:p>
            <a:fld id="{93A560A2-FD61-41F9-AF4C-66D4299FE800}" type="slidenum">
              <a:rPr lang="zh-TW" altLang="en-US" smtClean="0"/>
              <a:t>‹#›</a:t>
            </a:fld>
            <a:endParaRPr lang="zh-TW" altLang="en-US"/>
          </a:p>
        </p:txBody>
      </p:sp>
    </p:spTree>
    <p:extLst>
      <p:ext uri="{BB962C8B-B14F-4D97-AF65-F5344CB8AC3E}">
        <p14:creationId xmlns:p14="http://schemas.microsoft.com/office/powerpoint/2010/main" val="2663331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95CF3-672D-422D-BE0E-47D0FA1C1BEC}"/>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6DCCC928-586F-4B85-80C3-5E8231A9E251}"/>
              </a:ext>
            </a:extLst>
          </p:cNvPr>
          <p:cNvSpPr>
            <a:spLocks noGrp="1"/>
          </p:cNvSpPr>
          <p:nvPr>
            <p:ph sz="half" idx="1"/>
          </p:nvPr>
        </p:nvSpPr>
        <p:spPr>
          <a:xfrm>
            <a:off x="838200" y="1825625"/>
            <a:ext cx="5181600" cy="43513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a:extLst>
              <a:ext uri="{FF2B5EF4-FFF2-40B4-BE49-F238E27FC236}">
                <a16:creationId xmlns:a16="http://schemas.microsoft.com/office/drawing/2014/main" id="{9CC71B73-114E-4890-BB52-79BCA0B15F4B}"/>
              </a:ext>
            </a:extLst>
          </p:cNvPr>
          <p:cNvSpPr>
            <a:spLocks noGrp="1"/>
          </p:cNvSpPr>
          <p:nvPr>
            <p:ph sz="half" idx="2"/>
          </p:nvPr>
        </p:nvSpPr>
        <p:spPr>
          <a:xfrm>
            <a:off x="6172200" y="1825625"/>
            <a:ext cx="5181600" cy="43513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Date Placeholder 4">
            <a:extLst>
              <a:ext uri="{FF2B5EF4-FFF2-40B4-BE49-F238E27FC236}">
                <a16:creationId xmlns:a16="http://schemas.microsoft.com/office/drawing/2014/main" id="{D98DA6D1-C344-461E-873F-309E80DFCA06}"/>
              </a:ext>
            </a:extLst>
          </p:cNvPr>
          <p:cNvSpPr>
            <a:spLocks noGrp="1"/>
          </p:cNvSpPr>
          <p:nvPr>
            <p:ph type="dt" sz="half" idx="10"/>
          </p:nvPr>
        </p:nvSpPr>
        <p:spPr/>
        <p:txBody>
          <a:bodyPr/>
          <a:lstStyle/>
          <a:p>
            <a:fld id="{80A3EB7B-EA97-4E0B-BED5-44DD5C14FD82}" type="datetime1">
              <a:rPr lang="zh-TW" altLang="en-US" smtClean="0"/>
              <a:t>2024/12/25</a:t>
            </a:fld>
            <a:endParaRPr lang="zh-TW" altLang="en-US"/>
          </a:p>
        </p:txBody>
      </p:sp>
      <p:sp>
        <p:nvSpPr>
          <p:cNvPr id="6" name="Footer Placeholder 5">
            <a:extLst>
              <a:ext uri="{FF2B5EF4-FFF2-40B4-BE49-F238E27FC236}">
                <a16:creationId xmlns:a16="http://schemas.microsoft.com/office/drawing/2014/main" id="{46E7D713-A1A6-4F37-B34E-29298AEC55E6}"/>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DA756A51-D1C9-4F67-8DDE-07C357711D1F}"/>
              </a:ext>
            </a:extLst>
          </p:cNvPr>
          <p:cNvSpPr>
            <a:spLocks noGrp="1"/>
          </p:cNvSpPr>
          <p:nvPr>
            <p:ph type="sldNum" sz="quarter" idx="12"/>
          </p:nvPr>
        </p:nvSpPr>
        <p:spPr/>
        <p:txBody>
          <a:bodyPr/>
          <a:lstStyle/>
          <a:p>
            <a:fld id="{93A560A2-FD61-41F9-AF4C-66D4299FE800}" type="slidenum">
              <a:rPr lang="zh-TW" altLang="en-US" smtClean="0"/>
              <a:t>‹#›</a:t>
            </a:fld>
            <a:endParaRPr lang="zh-TW" altLang="en-US"/>
          </a:p>
        </p:txBody>
      </p:sp>
    </p:spTree>
    <p:extLst>
      <p:ext uri="{BB962C8B-B14F-4D97-AF65-F5344CB8AC3E}">
        <p14:creationId xmlns:p14="http://schemas.microsoft.com/office/powerpoint/2010/main" val="2180186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14FF6-6AB0-4277-830C-57485E3BE4AE}"/>
              </a:ext>
            </a:extLst>
          </p:cNvPr>
          <p:cNvSpPr>
            <a:spLocks noGrp="1"/>
          </p:cNvSpPr>
          <p:nvPr>
            <p:ph type="title"/>
          </p:nvPr>
        </p:nvSpPr>
        <p:spPr>
          <a:xfrm>
            <a:off x="839788" y="365125"/>
            <a:ext cx="10515600" cy="1325563"/>
          </a:xfrm>
        </p:spPr>
        <p:txBody>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21E0ACDE-4BB9-4687-9478-8FBEE84187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a:extLst>
              <a:ext uri="{FF2B5EF4-FFF2-40B4-BE49-F238E27FC236}">
                <a16:creationId xmlns:a16="http://schemas.microsoft.com/office/drawing/2014/main" id="{9AF34BFB-B562-4D69-A45C-0E531A281A97}"/>
              </a:ext>
            </a:extLst>
          </p:cNvPr>
          <p:cNvSpPr>
            <a:spLocks noGrp="1"/>
          </p:cNvSpPr>
          <p:nvPr>
            <p:ph sz="half" idx="2"/>
          </p:nvPr>
        </p:nvSpPr>
        <p:spPr>
          <a:xfrm>
            <a:off x="839788" y="2505075"/>
            <a:ext cx="5157787"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a:extLst>
              <a:ext uri="{FF2B5EF4-FFF2-40B4-BE49-F238E27FC236}">
                <a16:creationId xmlns:a16="http://schemas.microsoft.com/office/drawing/2014/main" id="{A901BEA9-7E86-44A0-BA81-AA29DDB593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a:extLst>
              <a:ext uri="{FF2B5EF4-FFF2-40B4-BE49-F238E27FC236}">
                <a16:creationId xmlns:a16="http://schemas.microsoft.com/office/drawing/2014/main" id="{814A0F79-F332-4493-8A49-4D374CB635AA}"/>
              </a:ext>
            </a:extLst>
          </p:cNvPr>
          <p:cNvSpPr>
            <a:spLocks noGrp="1"/>
          </p:cNvSpPr>
          <p:nvPr>
            <p:ph sz="quarter" idx="4"/>
          </p:nvPr>
        </p:nvSpPr>
        <p:spPr>
          <a:xfrm>
            <a:off x="6172200" y="2505075"/>
            <a:ext cx="5183188"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Date Placeholder 6">
            <a:extLst>
              <a:ext uri="{FF2B5EF4-FFF2-40B4-BE49-F238E27FC236}">
                <a16:creationId xmlns:a16="http://schemas.microsoft.com/office/drawing/2014/main" id="{6E4CE133-5211-41ED-A285-1637C971B646}"/>
              </a:ext>
            </a:extLst>
          </p:cNvPr>
          <p:cNvSpPr>
            <a:spLocks noGrp="1"/>
          </p:cNvSpPr>
          <p:nvPr>
            <p:ph type="dt" sz="half" idx="10"/>
          </p:nvPr>
        </p:nvSpPr>
        <p:spPr/>
        <p:txBody>
          <a:bodyPr/>
          <a:lstStyle/>
          <a:p>
            <a:fld id="{BB79C710-2F0D-433E-B3D6-AB665171DFB2}" type="datetime1">
              <a:rPr lang="zh-TW" altLang="en-US" smtClean="0"/>
              <a:t>2024/12/25</a:t>
            </a:fld>
            <a:endParaRPr lang="zh-TW" altLang="en-US"/>
          </a:p>
        </p:txBody>
      </p:sp>
      <p:sp>
        <p:nvSpPr>
          <p:cNvPr id="8" name="Footer Placeholder 7">
            <a:extLst>
              <a:ext uri="{FF2B5EF4-FFF2-40B4-BE49-F238E27FC236}">
                <a16:creationId xmlns:a16="http://schemas.microsoft.com/office/drawing/2014/main" id="{A08DB94E-323C-4ADA-BB35-7A5EB165E27D}"/>
              </a:ext>
            </a:extLst>
          </p:cNvPr>
          <p:cNvSpPr>
            <a:spLocks noGrp="1"/>
          </p:cNvSpPr>
          <p:nvPr>
            <p:ph type="ftr" sz="quarter" idx="11"/>
          </p:nvPr>
        </p:nvSpPr>
        <p:spPr/>
        <p:txBody>
          <a:bodyPr/>
          <a:lstStyle/>
          <a:p>
            <a:endParaRPr lang="zh-TW" altLang="en-US"/>
          </a:p>
        </p:txBody>
      </p:sp>
      <p:sp>
        <p:nvSpPr>
          <p:cNvPr id="9" name="Slide Number Placeholder 8">
            <a:extLst>
              <a:ext uri="{FF2B5EF4-FFF2-40B4-BE49-F238E27FC236}">
                <a16:creationId xmlns:a16="http://schemas.microsoft.com/office/drawing/2014/main" id="{CF331353-07C6-4465-87E3-1AD67901B75A}"/>
              </a:ext>
            </a:extLst>
          </p:cNvPr>
          <p:cNvSpPr>
            <a:spLocks noGrp="1"/>
          </p:cNvSpPr>
          <p:nvPr>
            <p:ph type="sldNum" sz="quarter" idx="12"/>
          </p:nvPr>
        </p:nvSpPr>
        <p:spPr/>
        <p:txBody>
          <a:bodyPr/>
          <a:lstStyle/>
          <a:p>
            <a:fld id="{93A560A2-FD61-41F9-AF4C-66D4299FE800}" type="slidenum">
              <a:rPr lang="zh-TW" altLang="en-US" smtClean="0"/>
              <a:t>‹#›</a:t>
            </a:fld>
            <a:endParaRPr lang="zh-TW" altLang="en-US"/>
          </a:p>
        </p:txBody>
      </p:sp>
    </p:spTree>
    <p:extLst>
      <p:ext uri="{BB962C8B-B14F-4D97-AF65-F5344CB8AC3E}">
        <p14:creationId xmlns:p14="http://schemas.microsoft.com/office/powerpoint/2010/main" val="2240846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2A02E-FF47-47DF-B641-C7BB3DED53CE}"/>
              </a:ext>
            </a:extLst>
          </p:cNvPr>
          <p:cNvSpPr>
            <a:spLocks noGrp="1"/>
          </p:cNvSpPr>
          <p:nvPr>
            <p:ph type="title"/>
          </p:nvPr>
        </p:nvSpPr>
        <p:spPr/>
        <p:txBody>
          <a:bodyPr/>
          <a:lstStyle/>
          <a:p>
            <a:r>
              <a:rPr lang="en-US" altLang="zh-TW"/>
              <a:t>Click to edit Master title style</a:t>
            </a:r>
            <a:endParaRPr lang="zh-TW" altLang="en-US"/>
          </a:p>
        </p:txBody>
      </p:sp>
      <p:sp>
        <p:nvSpPr>
          <p:cNvPr id="3" name="Date Placeholder 2">
            <a:extLst>
              <a:ext uri="{FF2B5EF4-FFF2-40B4-BE49-F238E27FC236}">
                <a16:creationId xmlns:a16="http://schemas.microsoft.com/office/drawing/2014/main" id="{EAD6CD18-CC9E-462D-8666-CE06224740FC}"/>
              </a:ext>
            </a:extLst>
          </p:cNvPr>
          <p:cNvSpPr>
            <a:spLocks noGrp="1"/>
          </p:cNvSpPr>
          <p:nvPr>
            <p:ph type="dt" sz="half" idx="10"/>
          </p:nvPr>
        </p:nvSpPr>
        <p:spPr/>
        <p:txBody>
          <a:bodyPr/>
          <a:lstStyle/>
          <a:p>
            <a:fld id="{8EFF939D-D2E8-4D2D-9706-407F478EF371}" type="datetime1">
              <a:rPr lang="zh-TW" altLang="en-US" smtClean="0"/>
              <a:t>2024/12/25</a:t>
            </a:fld>
            <a:endParaRPr lang="zh-TW" altLang="en-US"/>
          </a:p>
        </p:txBody>
      </p:sp>
      <p:sp>
        <p:nvSpPr>
          <p:cNvPr id="4" name="Footer Placeholder 3">
            <a:extLst>
              <a:ext uri="{FF2B5EF4-FFF2-40B4-BE49-F238E27FC236}">
                <a16:creationId xmlns:a16="http://schemas.microsoft.com/office/drawing/2014/main" id="{C8DB8897-C9BF-4ADD-8691-6C23BCD00E66}"/>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9DF9CD7C-7F2B-47DF-B9E6-8637F73CED8B}"/>
              </a:ext>
            </a:extLst>
          </p:cNvPr>
          <p:cNvSpPr>
            <a:spLocks noGrp="1"/>
          </p:cNvSpPr>
          <p:nvPr>
            <p:ph type="sldNum" sz="quarter" idx="12"/>
          </p:nvPr>
        </p:nvSpPr>
        <p:spPr/>
        <p:txBody>
          <a:bodyPr/>
          <a:lstStyle/>
          <a:p>
            <a:fld id="{93A560A2-FD61-41F9-AF4C-66D4299FE800}" type="slidenum">
              <a:rPr lang="zh-TW" altLang="en-US" smtClean="0"/>
              <a:t>‹#›</a:t>
            </a:fld>
            <a:endParaRPr lang="zh-TW" altLang="en-US"/>
          </a:p>
        </p:txBody>
      </p:sp>
    </p:spTree>
    <p:extLst>
      <p:ext uri="{BB962C8B-B14F-4D97-AF65-F5344CB8AC3E}">
        <p14:creationId xmlns:p14="http://schemas.microsoft.com/office/powerpoint/2010/main" val="217207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FCE026-0E39-41A2-AFFD-D617BB4EC5E0}"/>
              </a:ext>
            </a:extLst>
          </p:cNvPr>
          <p:cNvSpPr>
            <a:spLocks noGrp="1"/>
          </p:cNvSpPr>
          <p:nvPr>
            <p:ph type="dt" sz="half" idx="10"/>
          </p:nvPr>
        </p:nvSpPr>
        <p:spPr/>
        <p:txBody>
          <a:bodyPr/>
          <a:lstStyle/>
          <a:p>
            <a:fld id="{964097B0-2850-46AD-97FE-68F7FE8F3916}" type="datetime1">
              <a:rPr lang="zh-TW" altLang="en-US" smtClean="0"/>
              <a:t>2024/12/25</a:t>
            </a:fld>
            <a:endParaRPr lang="zh-TW" altLang="en-US"/>
          </a:p>
        </p:txBody>
      </p:sp>
      <p:sp>
        <p:nvSpPr>
          <p:cNvPr id="3" name="Footer Placeholder 2">
            <a:extLst>
              <a:ext uri="{FF2B5EF4-FFF2-40B4-BE49-F238E27FC236}">
                <a16:creationId xmlns:a16="http://schemas.microsoft.com/office/drawing/2014/main" id="{7661C1E1-63C6-4954-B2CA-811A50BC5318}"/>
              </a:ext>
            </a:extLst>
          </p:cNvPr>
          <p:cNvSpPr>
            <a:spLocks noGrp="1"/>
          </p:cNvSpPr>
          <p:nvPr>
            <p:ph type="ftr" sz="quarter" idx="11"/>
          </p:nvPr>
        </p:nvSpPr>
        <p:spPr/>
        <p:txBody>
          <a:bodyPr/>
          <a:lstStyle/>
          <a:p>
            <a:endParaRPr lang="zh-TW" altLang="en-US"/>
          </a:p>
        </p:txBody>
      </p:sp>
      <p:sp>
        <p:nvSpPr>
          <p:cNvPr id="4" name="Slide Number Placeholder 3">
            <a:extLst>
              <a:ext uri="{FF2B5EF4-FFF2-40B4-BE49-F238E27FC236}">
                <a16:creationId xmlns:a16="http://schemas.microsoft.com/office/drawing/2014/main" id="{D61DDED8-C753-4C77-804F-CD218E3F8C1F}"/>
              </a:ext>
            </a:extLst>
          </p:cNvPr>
          <p:cNvSpPr>
            <a:spLocks noGrp="1"/>
          </p:cNvSpPr>
          <p:nvPr>
            <p:ph type="sldNum" sz="quarter" idx="12"/>
          </p:nvPr>
        </p:nvSpPr>
        <p:spPr/>
        <p:txBody>
          <a:bodyPr/>
          <a:lstStyle/>
          <a:p>
            <a:fld id="{93A560A2-FD61-41F9-AF4C-66D4299FE800}" type="slidenum">
              <a:rPr lang="zh-TW" altLang="en-US" smtClean="0"/>
              <a:t>‹#›</a:t>
            </a:fld>
            <a:endParaRPr lang="zh-TW" altLang="en-US"/>
          </a:p>
        </p:txBody>
      </p:sp>
    </p:spTree>
    <p:extLst>
      <p:ext uri="{BB962C8B-B14F-4D97-AF65-F5344CB8AC3E}">
        <p14:creationId xmlns:p14="http://schemas.microsoft.com/office/powerpoint/2010/main" val="2916682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5653F-E12B-4B27-BF32-F43C14913BDB}"/>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8FA42F77-EB40-4F15-B11F-E3B5DB2434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a:extLst>
              <a:ext uri="{FF2B5EF4-FFF2-40B4-BE49-F238E27FC236}">
                <a16:creationId xmlns:a16="http://schemas.microsoft.com/office/drawing/2014/main" id="{055C0463-A21C-438F-AD3A-652486AC6D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Date Placeholder 4">
            <a:extLst>
              <a:ext uri="{FF2B5EF4-FFF2-40B4-BE49-F238E27FC236}">
                <a16:creationId xmlns:a16="http://schemas.microsoft.com/office/drawing/2014/main" id="{8D9CFC98-2F42-48F5-9B36-C294CC00467D}"/>
              </a:ext>
            </a:extLst>
          </p:cNvPr>
          <p:cNvSpPr>
            <a:spLocks noGrp="1"/>
          </p:cNvSpPr>
          <p:nvPr>
            <p:ph type="dt" sz="half" idx="10"/>
          </p:nvPr>
        </p:nvSpPr>
        <p:spPr/>
        <p:txBody>
          <a:bodyPr/>
          <a:lstStyle/>
          <a:p>
            <a:fld id="{A08A96B6-A69E-4E2C-8C82-5A0E3AC49F81}" type="datetime1">
              <a:rPr lang="zh-TW" altLang="en-US" smtClean="0"/>
              <a:t>2024/12/25</a:t>
            </a:fld>
            <a:endParaRPr lang="zh-TW" altLang="en-US"/>
          </a:p>
        </p:txBody>
      </p:sp>
      <p:sp>
        <p:nvSpPr>
          <p:cNvPr id="6" name="Footer Placeholder 5">
            <a:extLst>
              <a:ext uri="{FF2B5EF4-FFF2-40B4-BE49-F238E27FC236}">
                <a16:creationId xmlns:a16="http://schemas.microsoft.com/office/drawing/2014/main" id="{8212CB9F-42DC-4FF5-8768-B0F50C3663B0}"/>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DC0A6658-120B-44FC-BA88-55E23760D0C3}"/>
              </a:ext>
            </a:extLst>
          </p:cNvPr>
          <p:cNvSpPr>
            <a:spLocks noGrp="1"/>
          </p:cNvSpPr>
          <p:nvPr>
            <p:ph type="sldNum" sz="quarter" idx="12"/>
          </p:nvPr>
        </p:nvSpPr>
        <p:spPr/>
        <p:txBody>
          <a:bodyPr/>
          <a:lstStyle/>
          <a:p>
            <a:fld id="{93A560A2-FD61-41F9-AF4C-66D4299FE800}" type="slidenum">
              <a:rPr lang="zh-TW" altLang="en-US" smtClean="0"/>
              <a:t>‹#›</a:t>
            </a:fld>
            <a:endParaRPr lang="zh-TW" altLang="en-US"/>
          </a:p>
        </p:txBody>
      </p:sp>
    </p:spTree>
    <p:extLst>
      <p:ext uri="{BB962C8B-B14F-4D97-AF65-F5344CB8AC3E}">
        <p14:creationId xmlns:p14="http://schemas.microsoft.com/office/powerpoint/2010/main" val="181075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9B64A-A421-48E6-8BB6-A3494335A637}"/>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Picture Placeholder 2">
            <a:extLst>
              <a:ext uri="{FF2B5EF4-FFF2-40B4-BE49-F238E27FC236}">
                <a16:creationId xmlns:a16="http://schemas.microsoft.com/office/drawing/2014/main" id="{70655E91-EE6C-4D32-BB67-6B226F4FDB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8EA23E42-1365-4BE2-8CE6-CB850EB2A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Date Placeholder 4">
            <a:extLst>
              <a:ext uri="{FF2B5EF4-FFF2-40B4-BE49-F238E27FC236}">
                <a16:creationId xmlns:a16="http://schemas.microsoft.com/office/drawing/2014/main" id="{27D489CF-086E-4661-BE3D-F5B0D63968FE}"/>
              </a:ext>
            </a:extLst>
          </p:cNvPr>
          <p:cNvSpPr>
            <a:spLocks noGrp="1"/>
          </p:cNvSpPr>
          <p:nvPr>
            <p:ph type="dt" sz="half" idx="10"/>
          </p:nvPr>
        </p:nvSpPr>
        <p:spPr/>
        <p:txBody>
          <a:bodyPr/>
          <a:lstStyle/>
          <a:p>
            <a:fld id="{03D18D27-F0D7-453F-A842-4CB96B82FF60}" type="datetime1">
              <a:rPr lang="zh-TW" altLang="en-US" smtClean="0"/>
              <a:t>2024/12/25</a:t>
            </a:fld>
            <a:endParaRPr lang="zh-TW" altLang="en-US"/>
          </a:p>
        </p:txBody>
      </p:sp>
      <p:sp>
        <p:nvSpPr>
          <p:cNvPr id="6" name="Footer Placeholder 5">
            <a:extLst>
              <a:ext uri="{FF2B5EF4-FFF2-40B4-BE49-F238E27FC236}">
                <a16:creationId xmlns:a16="http://schemas.microsoft.com/office/drawing/2014/main" id="{11C4DC87-5748-4395-BA7C-FDBEA656B7A7}"/>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196CC7BD-F4C4-43D8-BC19-86E685530345}"/>
              </a:ext>
            </a:extLst>
          </p:cNvPr>
          <p:cNvSpPr>
            <a:spLocks noGrp="1"/>
          </p:cNvSpPr>
          <p:nvPr>
            <p:ph type="sldNum" sz="quarter" idx="12"/>
          </p:nvPr>
        </p:nvSpPr>
        <p:spPr/>
        <p:txBody>
          <a:bodyPr/>
          <a:lstStyle/>
          <a:p>
            <a:fld id="{93A560A2-FD61-41F9-AF4C-66D4299FE800}" type="slidenum">
              <a:rPr lang="zh-TW" altLang="en-US" smtClean="0"/>
              <a:t>‹#›</a:t>
            </a:fld>
            <a:endParaRPr lang="zh-TW" altLang="en-US"/>
          </a:p>
        </p:txBody>
      </p:sp>
    </p:spTree>
    <p:extLst>
      <p:ext uri="{BB962C8B-B14F-4D97-AF65-F5344CB8AC3E}">
        <p14:creationId xmlns:p14="http://schemas.microsoft.com/office/powerpoint/2010/main" val="1823136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333FB-CAA6-4806-AB1E-CA2070407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02553213-10E7-437C-A43B-91D03C2DDE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13E329C1-46E7-4ADF-907F-5EDEC756D1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69971-B2BD-4D3E-AA7C-59A0379085F2}" type="datetime1">
              <a:rPr lang="zh-TW" altLang="en-US" smtClean="0"/>
              <a:t>2024/12/25</a:t>
            </a:fld>
            <a:endParaRPr lang="zh-TW" altLang="en-US"/>
          </a:p>
        </p:txBody>
      </p:sp>
      <p:sp>
        <p:nvSpPr>
          <p:cNvPr id="5" name="Footer Placeholder 4">
            <a:extLst>
              <a:ext uri="{FF2B5EF4-FFF2-40B4-BE49-F238E27FC236}">
                <a16:creationId xmlns:a16="http://schemas.microsoft.com/office/drawing/2014/main" id="{16632757-860D-4CBD-95CD-85DB55D9EC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a:extLst>
              <a:ext uri="{FF2B5EF4-FFF2-40B4-BE49-F238E27FC236}">
                <a16:creationId xmlns:a16="http://schemas.microsoft.com/office/drawing/2014/main" id="{AED699DC-D89D-45FC-B8CE-2E9B3D3C96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560A2-FD61-41F9-AF4C-66D4299FE800}" type="slidenum">
              <a:rPr lang="zh-TW" altLang="en-US" smtClean="0"/>
              <a:t>‹#›</a:t>
            </a:fld>
            <a:endParaRPr lang="zh-TW" altLang="en-US"/>
          </a:p>
        </p:txBody>
      </p:sp>
    </p:spTree>
    <p:extLst>
      <p:ext uri="{BB962C8B-B14F-4D97-AF65-F5344CB8AC3E}">
        <p14:creationId xmlns:p14="http://schemas.microsoft.com/office/powerpoint/2010/main" val="3469967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i.org/10.1016/j.dss.2009.05.016"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E8204-DBED-499C-9C0C-1306FB81296B}"/>
              </a:ext>
            </a:extLst>
          </p:cNvPr>
          <p:cNvSpPr>
            <a:spLocks noGrp="1"/>
          </p:cNvSpPr>
          <p:nvPr>
            <p:ph type="ctrTitle"/>
          </p:nvPr>
        </p:nvSpPr>
        <p:spPr/>
        <p:txBody>
          <a:bodyPr/>
          <a:lstStyle/>
          <a:p>
            <a:r>
              <a:rPr lang="zh-TW" altLang="en-US" dirty="0"/>
              <a:t>大數據分析</a:t>
            </a:r>
            <a:r>
              <a:rPr lang="en-US" altLang="zh-TW" dirty="0"/>
              <a:t>:</a:t>
            </a:r>
            <a:br>
              <a:rPr lang="en-US" altLang="zh-TW" dirty="0"/>
            </a:br>
            <a:r>
              <a:rPr lang="zh-TW" altLang="en-US" dirty="0"/>
              <a:t>葡萄酒評鑑</a:t>
            </a:r>
          </a:p>
        </p:txBody>
      </p:sp>
      <p:sp>
        <p:nvSpPr>
          <p:cNvPr id="3" name="Subtitle 2">
            <a:extLst>
              <a:ext uri="{FF2B5EF4-FFF2-40B4-BE49-F238E27FC236}">
                <a16:creationId xmlns:a16="http://schemas.microsoft.com/office/drawing/2014/main" id="{F4E2A645-8ED0-42B6-A48E-FEAF7DF5517F}"/>
              </a:ext>
            </a:extLst>
          </p:cNvPr>
          <p:cNvSpPr>
            <a:spLocks noGrp="1"/>
          </p:cNvSpPr>
          <p:nvPr>
            <p:ph type="subTitle" idx="1"/>
          </p:nvPr>
        </p:nvSpPr>
        <p:spPr/>
        <p:txBody>
          <a:bodyPr/>
          <a:lstStyle/>
          <a:p>
            <a:pPr algn="l"/>
            <a:r>
              <a:rPr lang="en-US" altLang="zh-TW" dirty="0"/>
              <a:t>Members:</a:t>
            </a:r>
            <a:r>
              <a:rPr lang="zh-TW" altLang="en-US" dirty="0"/>
              <a:t> 蘇亮羽 </a:t>
            </a:r>
            <a:r>
              <a:rPr lang="en-US" altLang="zh-TW" dirty="0"/>
              <a:t>Su Liang Yu,</a:t>
            </a:r>
            <a:r>
              <a:rPr lang="zh-TW" altLang="en-US" dirty="0"/>
              <a:t>王柏皓 </a:t>
            </a:r>
            <a:r>
              <a:rPr lang="en-US" altLang="zh-TW" dirty="0"/>
              <a:t>Wang Po Hao </a:t>
            </a:r>
          </a:p>
          <a:p>
            <a:pPr algn="l"/>
            <a:r>
              <a:rPr lang="en-US" altLang="zh-TW" dirty="0"/>
              <a:t>Group: 7</a:t>
            </a:r>
          </a:p>
          <a:p>
            <a:pPr algn="l"/>
            <a:endParaRPr lang="zh-TW" altLang="en-US" dirty="0"/>
          </a:p>
        </p:txBody>
      </p:sp>
      <p:sp>
        <p:nvSpPr>
          <p:cNvPr id="4" name="Slide Number Placeholder 3">
            <a:extLst>
              <a:ext uri="{FF2B5EF4-FFF2-40B4-BE49-F238E27FC236}">
                <a16:creationId xmlns:a16="http://schemas.microsoft.com/office/drawing/2014/main" id="{319A2CEB-0B92-4736-9954-19DC7FD53157}"/>
              </a:ext>
            </a:extLst>
          </p:cNvPr>
          <p:cNvSpPr>
            <a:spLocks noGrp="1"/>
          </p:cNvSpPr>
          <p:nvPr>
            <p:ph type="sldNum" sz="quarter" idx="12"/>
          </p:nvPr>
        </p:nvSpPr>
        <p:spPr/>
        <p:txBody>
          <a:bodyPr/>
          <a:lstStyle/>
          <a:p>
            <a:fld id="{93A560A2-FD61-41F9-AF4C-66D4299FE800}" type="slidenum">
              <a:rPr lang="zh-TW" altLang="en-US" smtClean="0"/>
              <a:t>1</a:t>
            </a:fld>
            <a:endParaRPr lang="zh-TW" altLang="en-US"/>
          </a:p>
        </p:txBody>
      </p:sp>
    </p:spTree>
    <p:extLst>
      <p:ext uri="{BB962C8B-B14F-4D97-AF65-F5344CB8AC3E}">
        <p14:creationId xmlns:p14="http://schemas.microsoft.com/office/powerpoint/2010/main" val="3533396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0F8B-8450-4D04-9D00-0B2F672A9C7D}"/>
              </a:ext>
            </a:extLst>
          </p:cNvPr>
          <p:cNvSpPr>
            <a:spLocks noGrp="1"/>
          </p:cNvSpPr>
          <p:nvPr>
            <p:ph type="title"/>
          </p:nvPr>
        </p:nvSpPr>
        <p:spPr/>
        <p:txBody>
          <a:bodyPr/>
          <a:lstStyle/>
          <a:p>
            <a:r>
              <a:rPr lang="en-US" altLang="zh-TW" dirty="0"/>
              <a:t>Outline</a:t>
            </a:r>
            <a:endParaRPr lang="zh-TW" altLang="en-US" dirty="0"/>
          </a:p>
        </p:txBody>
      </p:sp>
      <p:sp>
        <p:nvSpPr>
          <p:cNvPr id="3" name="Content Placeholder 2">
            <a:extLst>
              <a:ext uri="{FF2B5EF4-FFF2-40B4-BE49-F238E27FC236}">
                <a16:creationId xmlns:a16="http://schemas.microsoft.com/office/drawing/2014/main" id="{1D54FD89-6808-4B10-AB5A-7F552BBD99D0}"/>
              </a:ext>
            </a:extLst>
          </p:cNvPr>
          <p:cNvSpPr>
            <a:spLocks noGrp="1"/>
          </p:cNvSpPr>
          <p:nvPr>
            <p:ph idx="1"/>
          </p:nvPr>
        </p:nvSpPr>
        <p:spPr/>
        <p:txBody>
          <a:bodyPr/>
          <a:lstStyle/>
          <a:p>
            <a:r>
              <a:rPr lang="en-US" altLang="zh-TW" dirty="0"/>
              <a:t>Introduction</a:t>
            </a:r>
          </a:p>
          <a:p>
            <a:r>
              <a:rPr lang="en-US" altLang="zh-TW" dirty="0"/>
              <a:t>Materials and methods</a:t>
            </a:r>
          </a:p>
          <a:p>
            <a:pPr lvl="1"/>
            <a:r>
              <a:rPr lang="en-US" altLang="zh-TW" dirty="0"/>
              <a:t>Data set</a:t>
            </a:r>
          </a:p>
          <a:p>
            <a:pPr lvl="1"/>
            <a:r>
              <a:rPr lang="en-US" altLang="zh-TW" dirty="0"/>
              <a:t>Regularization</a:t>
            </a:r>
          </a:p>
          <a:p>
            <a:pPr lvl="1"/>
            <a:r>
              <a:rPr lang="en-US" altLang="zh-TW" dirty="0"/>
              <a:t>Algorithms</a:t>
            </a:r>
          </a:p>
          <a:p>
            <a:r>
              <a:rPr lang="en-US" altLang="zh-TW" dirty="0"/>
              <a:t>Result</a:t>
            </a:r>
          </a:p>
          <a:p>
            <a:r>
              <a:rPr lang="en-US" altLang="zh-TW" dirty="0"/>
              <a:t>Discussion</a:t>
            </a:r>
          </a:p>
          <a:p>
            <a:r>
              <a:rPr lang="en-US" altLang="zh-TW" dirty="0"/>
              <a:t>Conclusion</a:t>
            </a:r>
          </a:p>
          <a:p>
            <a:r>
              <a:rPr lang="en-US" altLang="zh-TW" dirty="0"/>
              <a:t>Reference</a:t>
            </a:r>
          </a:p>
        </p:txBody>
      </p:sp>
      <p:sp>
        <p:nvSpPr>
          <p:cNvPr id="4" name="Slide Number Placeholder 3">
            <a:extLst>
              <a:ext uri="{FF2B5EF4-FFF2-40B4-BE49-F238E27FC236}">
                <a16:creationId xmlns:a16="http://schemas.microsoft.com/office/drawing/2014/main" id="{8A3A7CA3-9BB3-4750-84DF-3D620F0B28CE}"/>
              </a:ext>
            </a:extLst>
          </p:cNvPr>
          <p:cNvSpPr>
            <a:spLocks noGrp="1"/>
          </p:cNvSpPr>
          <p:nvPr>
            <p:ph type="sldNum" sz="quarter" idx="12"/>
          </p:nvPr>
        </p:nvSpPr>
        <p:spPr/>
        <p:txBody>
          <a:bodyPr/>
          <a:lstStyle/>
          <a:p>
            <a:fld id="{93A560A2-FD61-41F9-AF4C-66D4299FE800}" type="slidenum">
              <a:rPr lang="zh-TW" altLang="en-US" smtClean="0"/>
              <a:t>10</a:t>
            </a:fld>
            <a:endParaRPr lang="zh-TW" altLang="en-US" dirty="0"/>
          </a:p>
        </p:txBody>
      </p:sp>
    </p:spTree>
    <p:extLst>
      <p:ext uri="{BB962C8B-B14F-4D97-AF65-F5344CB8AC3E}">
        <p14:creationId xmlns:p14="http://schemas.microsoft.com/office/powerpoint/2010/main" val="427568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39E0C-FB79-4268-B781-C5D36ED081B3}"/>
              </a:ext>
            </a:extLst>
          </p:cNvPr>
          <p:cNvSpPr>
            <a:spLocks noGrp="1"/>
          </p:cNvSpPr>
          <p:nvPr>
            <p:ph type="title"/>
          </p:nvPr>
        </p:nvSpPr>
        <p:spPr/>
        <p:txBody>
          <a:bodyPr/>
          <a:lstStyle/>
          <a:p>
            <a:r>
              <a:rPr lang="en-US" altLang="zh-TW" dirty="0"/>
              <a:t>Regularization</a:t>
            </a:r>
            <a:endParaRPr lang="zh-TW" altLang="en-US" dirty="0"/>
          </a:p>
        </p:txBody>
      </p:sp>
      <p:sp>
        <p:nvSpPr>
          <p:cNvPr id="3" name="Content Placeholder 2">
            <a:extLst>
              <a:ext uri="{FF2B5EF4-FFF2-40B4-BE49-F238E27FC236}">
                <a16:creationId xmlns:a16="http://schemas.microsoft.com/office/drawing/2014/main" id="{4ACF5CF9-27E4-4CED-A61D-FF726F9A5854}"/>
              </a:ext>
            </a:extLst>
          </p:cNvPr>
          <p:cNvSpPr>
            <a:spLocks noGrp="1"/>
          </p:cNvSpPr>
          <p:nvPr>
            <p:ph idx="1"/>
          </p:nvPr>
        </p:nvSpPr>
        <p:spPr/>
        <p:txBody>
          <a:bodyPr/>
          <a:lstStyle/>
          <a:p>
            <a:endParaRPr lang="zh-TW" altLang="en-US"/>
          </a:p>
        </p:txBody>
      </p:sp>
      <p:sp>
        <p:nvSpPr>
          <p:cNvPr id="4" name="Slide Number Placeholder 3">
            <a:extLst>
              <a:ext uri="{FF2B5EF4-FFF2-40B4-BE49-F238E27FC236}">
                <a16:creationId xmlns:a16="http://schemas.microsoft.com/office/drawing/2014/main" id="{DC0786AE-8147-4169-A8DE-D62339CBCF62}"/>
              </a:ext>
            </a:extLst>
          </p:cNvPr>
          <p:cNvSpPr>
            <a:spLocks noGrp="1"/>
          </p:cNvSpPr>
          <p:nvPr>
            <p:ph type="sldNum" sz="quarter" idx="12"/>
          </p:nvPr>
        </p:nvSpPr>
        <p:spPr/>
        <p:txBody>
          <a:bodyPr/>
          <a:lstStyle/>
          <a:p>
            <a:fld id="{93A560A2-FD61-41F9-AF4C-66D4299FE800}" type="slidenum">
              <a:rPr lang="zh-TW" altLang="en-US" smtClean="0"/>
              <a:t>11</a:t>
            </a:fld>
            <a:endParaRPr lang="zh-TW" altLang="en-US" dirty="0"/>
          </a:p>
        </p:txBody>
      </p:sp>
    </p:spTree>
    <p:extLst>
      <p:ext uri="{BB962C8B-B14F-4D97-AF65-F5344CB8AC3E}">
        <p14:creationId xmlns:p14="http://schemas.microsoft.com/office/powerpoint/2010/main" val="2607319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55112-E86F-416F-9D37-95B7FA2F712E}"/>
              </a:ext>
            </a:extLst>
          </p:cNvPr>
          <p:cNvSpPr>
            <a:spLocks noGrp="1"/>
          </p:cNvSpPr>
          <p:nvPr>
            <p:ph type="title"/>
          </p:nvPr>
        </p:nvSpPr>
        <p:spPr/>
        <p:txBody>
          <a:bodyPr/>
          <a:lstStyle/>
          <a:p>
            <a:r>
              <a:rPr lang="en-US" altLang="zh-TW" dirty="0"/>
              <a:t>Algorithms</a:t>
            </a:r>
            <a:endParaRPr lang="zh-TW" altLang="en-US" dirty="0"/>
          </a:p>
        </p:txBody>
      </p:sp>
      <p:sp>
        <p:nvSpPr>
          <p:cNvPr id="3" name="Content Placeholder 2">
            <a:extLst>
              <a:ext uri="{FF2B5EF4-FFF2-40B4-BE49-F238E27FC236}">
                <a16:creationId xmlns:a16="http://schemas.microsoft.com/office/drawing/2014/main" id="{C0561967-30A5-4BCF-A278-5F12539E58F4}"/>
              </a:ext>
            </a:extLst>
          </p:cNvPr>
          <p:cNvSpPr>
            <a:spLocks noGrp="1"/>
          </p:cNvSpPr>
          <p:nvPr>
            <p:ph idx="1"/>
          </p:nvPr>
        </p:nvSpPr>
        <p:spPr/>
        <p:txBody>
          <a:bodyPr/>
          <a:lstStyle/>
          <a:p>
            <a:r>
              <a:rPr lang="en-US" altLang="zh-TW" dirty="0"/>
              <a:t>Bagging</a:t>
            </a:r>
          </a:p>
          <a:p>
            <a:pPr lvl="1"/>
            <a:r>
              <a:rPr lang="en-US" altLang="zh-TW" dirty="0"/>
              <a:t>description</a:t>
            </a:r>
          </a:p>
          <a:p>
            <a:r>
              <a:rPr lang="en-US" altLang="zh-TW" dirty="0"/>
              <a:t>Boosting</a:t>
            </a:r>
          </a:p>
          <a:p>
            <a:pPr lvl="1"/>
            <a:r>
              <a:rPr lang="en-US" altLang="zh-TW" dirty="0"/>
              <a:t>description</a:t>
            </a:r>
          </a:p>
          <a:p>
            <a:r>
              <a:rPr lang="en-US" altLang="zh-TW" dirty="0"/>
              <a:t>Decision tree</a:t>
            </a:r>
          </a:p>
          <a:p>
            <a:pPr lvl="1"/>
            <a:r>
              <a:rPr lang="en-US" altLang="zh-TW" dirty="0"/>
              <a:t>description</a:t>
            </a:r>
          </a:p>
          <a:p>
            <a:r>
              <a:rPr lang="en-US" altLang="zh-TW" dirty="0"/>
              <a:t>Linear regression</a:t>
            </a:r>
          </a:p>
          <a:p>
            <a:pPr lvl="1"/>
            <a:r>
              <a:rPr lang="en-US" altLang="zh-TW" dirty="0"/>
              <a:t>description</a:t>
            </a:r>
            <a:endParaRPr lang="zh-TW" altLang="en-US" dirty="0"/>
          </a:p>
        </p:txBody>
      </p:sp>
      <p:sp>
        <p:nvSpPr>
          <p:cNvPr id="4" name="Slide Number Placeholder 3">
            <a:extLst>
              <a:ext uri="{FF2B5EF4-FFF2-40B4-BE49-F238E27FC236}">
                <a16:creationId xmlns:a16="http://schemas.microsoft.com/office/drawing/2014/main" id="{22D8FAFE-272C-4BE6-830C-068AA344D672}"/>
              </a:ext>
            </a:extLst>
          </p:cNvPr>
          <p:cNvSpPr>
            <a:spLocks noGrp="1"/>
          </p:cNvSpPr>
          <p:nvPr>
            <p:ph type="sldNum" sz="quarter" idx="12"/>
          </p:nvPr>
        </p:nvSpPr>
        <p:spPr/>
        <p:txBody>
          <a:bodyPr/>
          <a:lstStyle/>
          <a:p>
            <a:fld id="{93A560A2-FD61-41F9-AF4C-66D4299FE800}" type="slidenum">
              <a:rPr lang="zh-TW" altLang="en-US" smtClean="0"/>
              <a:t>12</a:t>
            </a:fld>
            <a:endParaRPr lang="zh-TW" altLang="en-US" dirty="0"/>
          </a:p>
        </p:txBody>
      </p:sp>
    </p:spTree>
    <p:extLst>
      <p:ext uri="{BB962C8B-B14F-4D97-AF65-F5344CB8AC3E}">
        <p14:creationId xmlns:p14="http://schemas.microsoft.com/office/powerpoint/2010/main" val="485596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8FC8E-4124-4D25-A930-9C1AC6078C2E}"/>
              </a:ext>
            </a:extLst>
          </p:cNvPr>
          <p:cNvSpPr>
            <a:spLocks noGrp="1"/>
          </p:cNvSpPr>
          <p:nvPr>
            <p:ph type="title"/>
          </p:nvPr>
        </p:nvSpPr>
        <p:spPr/>
        <p:txBody>
          <a:bodyPr/>
          <a:lstStyle/>
          <a:p>
            <a:r>
              <a:rPr lang="en-US" altLang="zh-TW" dirty="0"/>
              <a:t>Result and discussion</a:t>
            </a:r>
            <a:endParaRPr lang="zh-TW" altLang="en-US" dirty="0"/>
          </a:p>
        </p:txBody>
      </p:sp>
      <p:sp>
        <p:nvSpPr>
          <p:cNvPr id="3" name="Text Placeholder 2">
            <a:extLst>
              <a:ext uri="{FF2B5EF4-FFF2-40B4-BE49-F238E27FC236}">
                <a16:creationId xmlns:a16="http://schemas.microsoft.com/office/drawing/2014/main" id="{A5076A6B-9DB8-4CEB-B258-D07BF69FAAEF}"/>
              </a:ext>
            </a:extLst>
          </p:cNvPr>
          <p:cNvSpPr>
            <a:spLocks noGrp="1"/>
          </p:cNvSpPr>
          <p:nvPr>
            <p:ph type="body" idx="1"/>
          </p:nvPr>
        </p:nvSpPr>
        <p:spPr/>
        <p:txBody>
          <a:bodyPr/>
          <a:lstStyle/>
          <a:p>
            <a:endParaRPr lang="zh-TW" altLang="en-US"/>
          </a:p>
        </p:txBody>
      </p:sp>
      <p:sp>
        <p:nvSpPr>
          <p:cNvPr id="4" name="Slide Number Placeholder 3">
            <a:extLst>
              <a:ext uri="{FF2B5EF4-FFF2-40B4-BE49-F238E27FC236}">
                <a16:creationId xmlns:a16="http://schemas.microsoft.com/office/drawing/2014/main" id="{E1B4E7E7-0F9D-4F48-9E39-C810E783DAF9}"/>
              </a:ext>
            </a:extLst>
          </p:cNvPr>
          <p:cNvSpPr>
            <a:spLocks noGrp="1"/>
          </p:cNvSpPr>
          <p:nvPr>
            <p:ph type="sldNum" sz="quarter" idx="12"/>
          </p:nvPr>
        </p:nvSpPr>
        <p:spPr/>
        <p:txBody>
          <a:bodyPr/>
          <a:lstStyle/>
          <a:p>
            <a:fld id="{93A560A2-FD61-41F9-AF4C-66D4299FE800}" type="slidenum">
              <a:rPr lang="zh-TW" altLang="en-US" smtClean="0"/>
              <a:t>13</a:t>
            </a:fld>
            <a:endParaRPr lang="zh-TW" altLang="en-US"/>
          </a:p>
        </p:txBody>
      </p:sp>
    </p:spTree>
    <p:extLst>
      <p:ext uri="{BB962C8B-B14F-4D97-AF65-F5344CB8AC3E}">
        <p14:creationId xmlns:p14="http://schemas.microsoft.com/office/powerpoint/2010/main" val="1572817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D791E-AB3D-4C83-9573-E912458694C9}"/>
              </a:ext>
            </a:extLst>
          </p:cNvPr>
          <p:cNvSpPr>
            <a:spLocks noGrp="1"/>
          </p:cNvSpPr>
          <p:nvPr>
            <p:ph type="title"/>
          </p:nvPr>
        </p:nvSpPr>
        <p:spPr/>
        <p:txBody>
          <a:bodyPr/>
          <a:lstStyle/>
          <a:p>
            <a:r>
              <a:rPr lang="en-US" altLang="zh-TW" dirty="0"/>
              <a:t>Pre-processing and regularization</a:t>
            </a:r>
            <a:endParaRPr lang="zh-TW" altLang="en-US" dirty="0"/>
          </a:p>
        </p:txBody>
      </p:sp>
      <p:sp>
        <p:nvSpPr>
          <p:cNvPr id="3" name="Content Placeholder 2">
            <a:extLst>
              <a:ext uri="{FF2B5EF4-FFF2-40B4-BE49-F238E27FC236}">
                <a16:creationId xmlns:a16="http://schemas.microsoft.com/office/drawing/2014/main" id="{8BDD962D-22BB-4397-9EC7-C38DD4935A07}"/>
              </a:ext>
            </a:extLst>
          </p:cNvPr>
          <p:cNvSpPr>
            <a:spLocks noGrp="1"/>
          </p:cNvSpPr>
          <p:nvPr>
            <p:ph idx="1"/>
          </p:nvPr>
        </p:nvSpPr>
        <p:spPr>
          <a:xfrm>
            <a:off x="838200" y="1825625"/>
            <a:ext cx="4415444" cy="4351338"/>
          </a:xfrm>
        </p:spPr>
        <p:txBody>
          <a:bodyPr/>
          <a:lstStyle/>
          <a:p>
            <a:r>
              <a:rPr lang="en-US" altLang="zh-TW" dirty="0"/>
              <a:t>Code</a:t>
            </a:r>
            <a:endParaRPr lang="zh-TW" altLang="en-US" dirty="0"/>
          </a:p>
        </p:txBody>
      </p:sp>
      <p:sp>
        <p:nvSpPr>
          <p:cNvPr id="4" name="Content Placeholder 2">
            <a:extLst>
              <a:ext uri="{FF2B5EF4-FFF2-40B4-BE49-F238E27FC236}">
                <a16:creationId xmlns:a16="http://schemas.microsoft.com/office/drawing/2014/main" id="{2125963B-AC9B-4692-8FEB-42D04836DDAD}"/>
              </a:ext>
            </a:extLst>
          </p:cNvPr>
          <p:cNvSpPr txBox="1">
            <a:spLocks/>
          </p:cNvSpPr>
          <p:nvPr/>
        </p:nvSpPr>
        <p:spPr>
          <a:xfrm>
            <a:off x="5462848" y="1825625"/>
            <a:ext cx="441544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Figure</a:t>
            </a:r>
            <a:endParaRPr lang="zh-TW" altLang="en-US" dirty="0"/>
          </a:p>
        </p:txBody>
      </p:sp>
      <p:sp>
        <p:nvSpPr>
          <p:cNvPr id="5" name="Slide Number Placeholder 4">
            <a:extLst>
              <a:ext uri="{FF2B5EF4-FFF2-40B4-BE49-F238E27FC236}">
                <a16:creationId xmlns:a16="http://schemas.microsoft.com/office/drawing/2014/main" id="{3BDA2458-1CD4-4BC9-A09F-0D524DEC41F6}"/>
              </a:ext>
            </a:extLst>
          </p:cNvPr>
          <p:cNvSpPr>
            <a:spLocks noGrp="1"/>
          </p:cNvSpPr>
          <p:nvPr>
            <p:ph type="sldNum" sz="quarter" idx="12"/>
          </p:nvPr>
        </p:nvSpPr>
        <p:spPr/>
        <p:txBody>
          <a:bodyPr/>
          <a:lstStyle/>
          <a:p>
            <a:fld id="{93A560A2-FD61-41F9-AF4C-66D4299FE800}" type="slidenum">
              <a:rPr lang="zh-TW" altLang="en-US" smtClean="0"/>
              <a:t>14</a:t>
            </a:fld>
            <a:endParaRPr lang="zh-TW" altLang="en-US" dirty="0"/>
          </a:p>
        </p:txBody>
      </p:sp>
    </p:spTree>
    <p:extLst>
      <p:ext uri="{BB962C8B-B14F-4D97-AF65-F5344CB8AC3E}">
        <p14:creationId xmlns:p14="http://schemas.microsoft.com/office/powerpoint/2010/main" val="805247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50D5-B806-43BE-9F0C-ED2975A1FC06}"/>
              </a:ext>
            </a:extLst>
          </p:cNvPr>
          <p:cNvSpPr>
            <a:spLocks noGrp="1"/>
          </p:cNvSpPr>
          <p:nvPr>
            <p:ph type="title"/>
          </p:nvPr>
        </p:nvSpPr>
        <p:spPr/>
        <p:txBody>
          <a:bodyPr/>
          <a:lstStyle/>
          <a:p>
            <a:r>
              <a:rPr lang="en-US" altLang="zh-TW" dirty="0"/>
              <a:t>Algorithm comparison</a:t>
            </a:r>
            <a:endParaRPr lang="zh-TW" altLang="en-US" dirty="0"/>
          </a:p>
        </p:txBody>
      </p:sp>
      <p:sp>
        <p:nvSpPr>
          <p:cNvPr id="6" name="Content Placeholder 5">
            <a:extLst>
              <a:ext uri="{FF2B5EF4-FFF2-40B4-BE49-F238E27FC236}">
                <a16:creationId xmlns:a16="http://schemas.microsoft.com/office/drawing/2014/main" id="{4B49D1FA-EE2E-4E96-9891-CA2CD691FB98}"/>
              </a:ext>
            </a:extLst>
          </p:cNvPr>
          <p:cNvSpPr>
            <a:spLocks noGrp="1"/>
          </p:cNvSpPr>
          <p:nvPr>
            <p:ph idx="1"/>
          </p:nvPr>
        </p:nvSpPr>
        <p:spPr/>
        <p:txBody>
          <a:bodyPr/>
          <a:lstStyle/>
          <a:p>
            <a:endParaRPr lang="zh-TW" altLang="en-US"/>
          </a:p>
        </p:txBody>
      </p:sp>
      <p:sp>
        <p:nvSpPr>
          <p:cNvPr id="3" name="Slide Number Placeholder 2">
            <a:extLst>
              <a:ext uri="{FF2B5EF4-FFF2-40B4-BE49-F238E27FC236}">
                <a16:creationId xmlns:a16="http://schemas.microsoft.com/office/drawing/2014/main" id="{E7418D45-CD71-438A-97F3-7880579F5D2C}"/>
              </a:ext>
            </a:extLst>
          </p:cNvPr>
          <p:cNvSpPr>
            <a:spLocks noGrp="1"/>
          </p:cNvSpPr>
          <p:nvPr>
            <p:ph type="sldNum" sz="quarter" idx="12"/>
          </p:nvPr>
        </p:nvSpPr>
        <p:spPr/>
        <p:txBody>
          <a:bodyPr/>
          <a:lstStyle/>
          <a:p>
            <a:fld id="{93A560A2-FD61-41F9-AF4C-66D4299FE800}" type="slidenum">
              <a:rPr lang="zh-TW" altLang="en-US" smtClean="0"/>
              <a:t>15</a:t>
            </a:fld>
            <a:endParaRPr lang="zh-TW" altLang="en-US" dirty="0"/>
          </a:p>
        </p:txBody>
      </p:sp>
    </p:spTree>
    <p:extLst>
      <p:ext uri="{BB962C8B-B14F-4D97-AF65-F5344CB8AC3E}">
        <p14:creationId xmlns:p14="http://schemas.microsoft.com/office/powerpoint/2010/main" val="279820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DF862-D48D-4697-81E6-2E1440A70639}"/>
              </a:ext>
            </a:extLst>
          </p:cNvPr>
          <p:cNvSpPr>
            <a:spLocks noGrp="1"/>
          </p:cNvSpPr>
          <p:nvPr>
            <p:ph type="title"/>
          </p:nvPr>
        </p:nvSpPr>
        <p:spPr/>
        <p:txBody>
          <a:bodyPr/>
          <a:lstStyle/>
          <a:p>
            <a:r>
              <a:rPr lang="en-US" altLang="zh-TW" dirty="0"/>
              <a:t>Conclusion</a:t>
            </a:r>
            <a:endParaRPr lang="zh-TW" altLang="en-US" dirty="0"/>
          </a:p>
        </p:txBody>
      </p:sp>
      <p:sp>
        <p:nvSpPr>
          <p:cNvPr id="3" name="Content Placeholder 2">
            <a:extLst>
              <a:ext uri="{FF2B5EF4-FFF2-40B4-BE49-F238E27FC236}">
                <a16:creationId xmlns:a16="http://schemas.microsoft.com/office/drawing/2014/main" id="{DBC31329-2AFC-4D04-93F4-544FE09ED631}"/>
              </a:ext>
            </a:extLst>
          </p:cNvPr>
          <p:cNvSpPr>
            <a:spLocks noGrp="1"/>
          </p:cNvSpPr>
          <p:nvPr>
            <p:ph idx="1"/>
          </p:nvPr>
        </p:nvSpPr>
        <p:spPr/>
        <p:txBody>
          <a:bodyPr/>
          <a:lstStyle/>
          <a:p>
            <a:endParaRPr lang="zh-TW" altLang="en-US" dirty="0"/>
          </a:p>
        </p:txBody>
      </p:sp>
      <p:sp>
        <p:nvSpPr>
          <p:cNvPr id="4" name="Slide Number Placeholder 3">
            <a:extLst>
              <a:ext uri="{FF2B5EF4-FFF2-40B4-BE49-F238E27FC236}">
                <a16:creationId xmlns:a16="http://schemas.microsoft.com/office/drawing/2014/main" id="{0BBECED5-D9DA-4D5F-A59D-509A8ACCEB6C}"/>
              </a:ext>
            </a:extLst>
          </p:cNvPr>
          <p:cNvSpPr>
            <a:spLocks noGrp="1"/>
          </p:cNvSpPr>
          <p:nvPr>
            <p:ph type="sldNum" sz="quarter" idx="12"/>
          </p:nvPr>
        </p:nvSpPr>
        <p:spPr/>
        <p:txBody>
          <a:bodyPr/>
          <a:lstStyle/>
          <a:p>
            <a:fld id="{93A560A2-FD61-41F9-AF4C-66D4299FE800}" type="slidenum">
              <a:rPr lang="zh-TW" altLang="en-US" smtClean="0"/>
              <a:t>16</a:t>
            </a:fld>
            <a:endParaRPr lang="zh-TW" altLang="en-US" dirty="0"/>
          </a:p>
        </p:txBody>
      </p:sp>
    </p:spTree>
    <p:extLst>
      <p:ext uri="{BB962C8B-B14F-4D97-AF65-F5344CB8AC3E}">
        <p14:creationId xmlns:p14="http://schemas.microsoft.com/office/powerpoint/2010/main" val="2586578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8FC8E-4124-4D25-A930-9C1AC6078C2E}"/>
              </a:ext>
            </a:extLst>
          </p:cNvPr>
          <p:cNvSpPr>
            <a:spLocks noGrp="1"/>
          </p:cNvSpPr>
          <p:nvPr>
            <p:ph type="title"/>
          </p:nvPr>
        </p:nvSpPr>
        <p:spPr/>
        <p:txBody>
          <a:bodyPr/>
          <a:lstStyle/>
          <a:p>
            <a:r>
              <a:rPr lang="en-US" altLang="zh-TW" dirty="0"/>
              <a:t>Introduction</a:t>
            </a:r>
            <a:endParaRPr lang="zh-TW" altLang="en-US" dirty="0"/>
          </a:p>
        </p:txBody>
      </p:sp>
      <p:sp>
        <p:nvSpPr>
          <p:cNvPr id="3" name="Text Placeholder 2">
            <a:extLst>
              <a:ext uri="{FF2B5EF4-FFF2-40B4-BE49-F238E27FC236}">
                <a16:creationId xmlns:a16="http://schemas.microsoft.com/office/drawing/2014/main" id="{A5076A6B-9DB8-4CEB-B258-D07BF69FAAEF}"/>
              </a:ext>
            </a:extLst>
          </p:cNvPr>
          <p:cNvSpPr>
            <a:spLocks noGrp="1"/>
          </p:cNvSpPr>
          <p:nvPr>
            <p:ph type="body" idx="1"/>
          </p:nvPr>
        </p:nvSpPr>
        <p:spPr/>
        <p:txBody>
          <a:bodyPr/>
          <a:lstStyle/>
          <a:p>
            <a:endParaRPr lang="zh-TW" altLang="en-US"/>
          </a:p>
        </p:txBody>
      </p:sp>
      <p:sp>
        <p:nvSpPr>
          <p:cNvPr id="4" name="Slide Number Placeholder 3">
            <a:extLst>
              <a:ext uri="{FF2B5EF4-FFF2-40B4-BE49-F238E27FC236}">
                <a16:creationId xmlns:a16="http://schemas.microsoft.com/office/drawing/2014/main" id="{66201B78-3388-407B-8530-D47D8B31E09A}"/>
              </a:ext>
            </a:extLst>
          </p:cNvPr>
          <p:cNvSpPr>
            <a:spLocks noGrp="1"/>
          </p:cNvSpPr>
          <p:nvPr>
            <p:ph type="sldNum" sz="quarter" idx="12"/>
          </p:nvPr>
        </p:nvSpPr>
        <p:spPr/>
        <p:txBody>
          <a:bodyPr/>
          <a:lstStyle/>
          <a:p>
            <a:fld id="{93A560A2-FD61-41F9-AF4C-66D4299FE800}" type="slidenum">
              <a:rPr lang="zh-TW" altLang="en-US" smtClean="0"/>
              <a:t>2</a:t>
            </a:fld>
            <a:endParaRPr lang="zh-TW" altLang="en-US"/>
          </a:p>
        </p:txBody>
      </p:sp>
    </p:spTree>
    <p:extLst>
      <p:ext uri="{BB962C8B-B14F-4D97-AF65-F5344CB8AC3E}">
        <p14:creationId xmlns:p14="http://schemas.microsoft.com/office/powerpoint/2010/main" val="1640257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B12CB-7092-41DE-B41F-A81972617542}"/>
              </a:ext>
            </a:extLst>
          </p:cNvPr>
          <p:cNvSpPr>
            <a:spLocks noGrp="1"/>
          </p:cNvSpPr>
          <p:nvPr>
            <p:ph type="title"/>
          </p:nvPr>
        </p:nvSpPr>
        <p:spPr/>
        <p:txBody>
          <a:bodyPr/>
          <a:lstStyle/>
          <a:p>
            <a:r>
              <a:rPr lang="en-US" altLang="zh-TW" b="0" i="1" dirty="0" err="1">
                <a:solidFill>
                  <a:srgbClr val="1F1F1F"/>
                </a:solidFill>
                <a:effectLst/>
              </a:rPr>
              <a:t>Vinho</a:t>
            </a:r>
            <a:r>
              <a:rPr lang="en-US" altLang="zh-TW" b="0" i="1" dirty="0">
                <a:solidFill>
                  <a:srgbClr val="1F1F1F"/>
                </a:solidFill>
                <a:effectLst/>
              </a:rPr>
              <a:t> Verde</a:t>
            </a:r>
            <a:r>
              <a:rPr lang="en-US" altLang="zh-TW" b="0" i="0" dirty="0">
                <a:solidFill>
                  <a:srgbClr val="1F1F1F"/>
                </a:solidFill>
                <a:effectLst/>
              </a:rPr>
              <a:t> </a:t>
            </a:r>
            <a:endParaRPr lang="zh-TW" altLang="en-US" dirty="0"/>
          </a:p>
        </p:txBody>
      </p:sp>
      <p:sp>
        <p:nvSpPr>
          <p:cNvPr id="3" name="Content Placeholder 2">
            <a:extLst>
              <a:ext uri="{FF2B5EF4-FFF2-40B4-BE49-F238E27FC236}">
                <a16:creationId xmlns:a16="http://schemas.microsoft.com/office/drawing/2014/main" id="{6292333A-A7D2-46E0-B4D3-F6938CE90BA6}"/>
              </a:ext>
            </a:extLst>
          </p:cNvPr>
          <p:cNvSpPr>
            <a:spLocks noGrp="1"/>
          </p:cNvSpPr>
          <p:nvPr>
            <p:ph idx="1"/>
          </p:nvPr>
        </p:nvSpPr>
        <p:spPr>
          <a:xfrm>
            <a:off x="838200" y="1825625"/>
            <a:ext cx="10515600" cy="2372302"/>
          </a:xfrm>
        </p:spPr>
        <p:txBody>
          <a:bodyPr/>
          <a:lstStyle/>
          <a:p>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葡萄酒曾被視為奢侈品，如今卻越來越受到多元化消費群體的喜愛。葡萄牙作為十大葡萄酒出口國之一，</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2005</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年時達到</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3.17%</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的全球市場占有率</a:t>
            </a:r>
            <a:r>
              <a:rPr lang="zh-TW" altLang="en-US" sz="18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其中</a:t>
            </a:r>
            <a:r>
              <a:rPr lang="en-US" altLang="zh-TW" sz="1800" kern="100" dirty="0" err="1">
                <a:effectLst/>
                <a:latin typeface="Times New Roman" panose="02020603050405020304" pitchFamily="18" charset="0"/>
                <a:ea typeface="標楷體" panose="03000509000000000000" pitchFamily="65" charset="-120"/>
                <a:cs typeface="Times New Roman" panose="02020603050405020304" pitchFamily="18" charset="0"/>
              </a:rPr>
              <a:t>vinho</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800" kern="100" dirty="0" err="1">
                <a:effectLst/>
                <a:latin typeface="Times New Roman" panose="02020603050405020304" pitchFamily="18" charset="0"/>
                <a:ea typeface="標楷體" panose="03000509000000000000" pitchFamily="65" charset="-120"/>
                <a:cs typeface="Times New Roman" panose="02020603050405020304" pitchFamily="18" charset="0"/>
              </a:rPr>
              <a:t>verde</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的出口量從</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1997</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年至</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2007</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年增長了</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36%</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為了持續增長，葡萄酒產業正運用先進技術改進生產與銷售過程，並重視認證與品質評估，以防止偽造、保障消費者健康並維持市場信心。</a:t>
            </a:r>
            <a:endPar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品質評估是釀酒改進及高端葡萄酒分類的重要環節，涉及物理化學檢測（如密度、酒精含量、酸鹼值）及由專家進行的感官分析。</a:t>
            </a:r>
            <a:endPar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p>
        </p:txBody>
      </p:sp>
      <p:sp>
        <p:nvSpPr>
          <p:cNvPr id="4" name="Slide Number Placeholder 3">
            <a:extLst>
              <a:ext uri="{FF2B5EF4-FFF2-40B4-BE49-F238E27FC236}">
                <a16:creationId xmlns:a16="http://schemas.microsoft.com/office/drawing/2014/main" id="{0C7E55E8-D2A7-4899-8BEB-9E2A1F1FF6DA}"/>
              </a:ext>
            </a:extLst>
          </p:cNvPr>
          <p:cNvSpPr>
            <a:spLocks noGrp="1"/>
          </p:cNvSpPr>
          <p:nvPr>
            <p:ph type="sldNum" sz="quarter" idx="12"/>
          </p:nvPr>
        </p:nvSpPr>
        <p:spPr/>
        <p:txBody>
          <a:bodyPr/>
          <a:lstStyle/>
          <a:p>
            <a:fld id="{93A560A2-FD61-41F9-AF4C-66D4299FE800}" type="slidenum">
              <a:rPr lang="zh-TW" altLang="en-US" smtClean="0"/>
              <a:t>3</a:t>
            </a:fld>
            <a:endParaRPr lang="zh-TW" altLang="en-US" dirty="0"/>
          </a:p>
        </p:txBody>
      </p:sp>
      <p:pic>
        <p:nvPicPr>
          <p:cNvPr id="6" name="Picture 5">
            <a:extLst>
              <a:ext uri="{FF2B5EF4-FFF2-40B4-BE49-F238E27FC236}">
                <a16:creationId xmlns:a16="http://schemas.microsoft.com/office/drawing/2014/main" id="{B29FEE7A-948E-49E1-8146-E8A9369245DD}"/>
              </a:ext>
            </a:extLst>
          </p:cNvPr>
          <p:cNvPicPr>
            <a:picLocks noChangeAspect="1"/>
          </p:cNvPicPr>
          <p:nvPr/>
        </p:nvPicPr>
        <p:blipFill rotWithShape="1">
          <a:blip r:embed="rId2"/>
          <a:srcRect t="61966"/>
          <a:stretch/>
        </p:blipFill>
        <p:spPr>
          <a:xfrm>
            <a:off x="7822278" y="4612504"/>
            <a:ext cx="3465022" cy="1564459"/>
          </a:xfrm>
          <a:prstGeom prst="rect">
            <a:avLst/>
          </a:prstGeom>
        </p:spPr>
      </p:pic>
      <p:pic>
        <p:nvPicPr>
          <p:cNvPr id="8" name="Picture 7">
            <a:extLst>
              <a:ext uri="{FF2B5EF4-FFF2-40B4-BE49-F238E27FC236}">
                <a16:creationId xmlns:a16="http://schemas.microsoft.com/office/drawing/2014/main" id="{72C5A060-5BC5-4D46-905E-927AB4023D28}"/>
              </a:ext>
            </a:extLst>
          </p:cNvPr>
          <p:cNvPicPr>
            <a:picLocks noChangeAspect="1"/>
          </p:cNvPicPr>
          <p:nvPr/>
        </p:nvPicPr>
        <p:blipFill>
          <a:blip r:embed="rId3"/>
          <a:stretch>
            <a:fillRect/>
          </a:stretch>
        </p:blipFill>
        <p:spPr>
          <a:xfrm>
            <a:off x="5945775" y="4527837"/>
            <a:ext cx="1810003" cy="1733792"/>
          </a:xfrm>
          <a:prstGeom prst="rect">
            <a:avLst/>
          </a:prstGeom>
        </p:spPr>
      </p:pic>
      <p:sp>
        <p:nvSpPr>
          <p:cNvPr id="9" name="Rectangle 8">
            <a:extLst>
              <a:ext uri="{FF2B5EF4-FFF2-40B4-BE49-F238E27FC236}">
                <a16:creationId xmlns:a16="http://schemas.microsoft.com/office/drawing/2014/main" id="{50AC9E19-44CE-4ACB-9215-6BA751142985}"/>
              </a:ext>
            </a:extLst>
          </p:cNvPr>
          <p:cNvSpPr/>
          <p:nvPr/>
        </p:nvSpPr>
        <p:spPr>
          <a:xfrm>
            <a:off x="1386839" y="4514204"/>
            <a:ext cx="3492731" cy="11980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zh-TW" sz="1800" kern="1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由於味覺的複雜性及物理化學性質與感官評估之間的關係尚未完全理解，品質評估仍面臨挑戰。</a:t>
            </a:r>
            <a:endParaRPr lang="zh-TW" altLang="zh-TW" sz="1800" kern="100" dirty="0">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1028346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8FC8E-4124-4D25-A930-9C1AC6078C2E}"/>
              </a:ext>
            </a:extLst>
          </p:cNvPr>
          <p:cNvSpPr>
            <a:spLocks noGrp="1"/>
          </p:cNvSpPr>
          <p:nvPr>
            <p:ph type="title"/>
          </p:nvPr>
        </p:nvSpPr>
        <p:spPr/>
        <p:txBody>
          <a:bodyPr/>
          <a:lstStyle/>
          <a:p>
            <a:r>
              <a:rPr lang="en-US" altLang="zh-TW" dirty="0"/>
              <a:t>Material and methods</a:t>
            </a:r>
            <a:endParaRPr lang="zh-TW" altLang="en-US" dirty="0"/>
          </a:p>
        </p:txBody>
      </p:sp>
      <p:sp>
        <p:nvSpPr>
          <p:cNvPr id="3" name="Text Placeholder 2">
            <a:extLst>
              <a:ext uri="{FF2B5EF4-FFF2-40B4-BE49-F238E27FC236}">
                <a16:creationId xmlns:a16="http://schemas.microsoft.com/office/drawing/2014/main" id="{A5076A6B-9DB8-4CEB-B258-D07BF69FAAEF}"/>
              </a:ext>
            </a:extLst>
          </p:cNvPr>
          <p:cNvSpPr>
            <a:spLocks noGrp="1"/>
          </p:cNvSpPr>
          <p:nvPr>
            <p:ph type="body" idx="1"/>
          </p:nvPr>
        </p:nvSpPr>
        <p:spPr/>
        <p:txBody>
          <a:bodyPr/>
          <a:lstStyle/>
          <a:p>
            <a:endParaRPr lang="zh-TW" altLang="en-US"/>
          </a:p>
        </p:txBody>
      </p:sp>
      <p:sp>
        <p:nvSpPr>
          <p:cNvPr id="4" name="Slide Number Placeholder 3">
            <a:extLst>
              <a:ext uri="{FF2B5EF4-FFF2-40B4-BE49-F238E27FC236}">
                <a16:creationId xmlns:a16="http://schemas.microsoft.com/office/drawing/2014/main" id="{FBF11C71-32AE-4094-9F82-C244613818AB}"/>
              </a:ext>
            </a:extLst>
          </p:cNvPr>
          <p:cNvSpPr>
            <a:spLocks noGrp="1"/>
          </p:cNvSpPr>
          <p:nvPr>
            <p:ph type="sldNum" sz="quarter" idx="12"/>
          </p:nvPr>
        </p:nvSpPr>
        <p:spPr/>
        <p:txBody>
          <a:bodyPr/>
          <a:lstStyle/>
          <a:p>
            <a:fld id="{93A560A2-FD61-41F9-AF4C-66D4299FE800}" type="slidenum">
              <a:rPr lang="zh-TW" altLang="en-US" smtClean="0"/>
              <a:t>4</a:t>
            </a:fld>
            <a:endParaRPr lang="zh-TW" altLang="en-US"/>
          </a:p>
        </p:txBody>
      </p:sp>
    </p:spTree>
    <p:extLst>
      <p:ext uri="{BB962C8B-B14F-4D97-AF65-F5344CB8AC3E}">
        <p14:creationId xmlns:p14="http://schemas.microsoft.com/office/powerpoint/2010/main" val="1744185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A23A-EABD-49CB-B32E-592975D36067}"/>
              </a:ext>
            </a:extLst>
          </p:cNvPr>
          <p:cNvSpPr>
            <a:spLocks noGrp="1"/>
          </p:cNvSpPr>
          <p:nvPr>
            <p:ph type="title"/>
          </p:nvPr>
        </p:nvSpPr>
        <p:spPr/>
        <p:txBody>
          <a:bodyPr/>
          <a:lstStyle/>
          <a:p>
            <a:r>
              <a:rPr lang="en-US" altLang="zh-TW" dirty="0"/>
              <a:t>Data set</a:t>
            </a:r>
            <a:endParaRPr lang="zh-TW" altLang="en-US" dirty="0"/>
          </a:p>
        </p:txBody>
      </p:sp>
      <p:pic>
        <p:nvPicPr>
          <p:cNvPr id="4" name="Content Placeholder 6">
            <a:extLst>
              <a:ext uri="{FF2B5EF4-FFF2-40B4-BE49-F238E27FC236}">
                <a16:creationId xmlns:a16="http://schemas.microsoft.com/office/drawing/2014/main" id="{3F9D2321-BE3C-4F30-B61E-6824632E437F}"/>
              </a:ext>
            </a:extLst>
          </p:cNvPr>
          <p:cNvPicPr>
            <a:picLocks noGrp="1" noChangeAspect="1"/>
          </p:cNvPicPr>
          <p:nvPr>
            <p:ph idx="1"/>
          </p:nvPr>
        </p:nvPicPr>
        <p:blipFill>
          <a:blip r:embed="rId2"/>
          <a:stretch>
            <a:fillRect/>
          </a:stretch>
        </p:blipFill>
        <p:spPr>
          <a:xfrm>
            <a:off x="1392382" y="4715981"/>
            <a:ext cx="9509760" cy="1158240"/>
          </a:xfrm>
          <a:prstGeom prst="rect">
            <a:avLst/>
          </a:prstGeom>
        </p:spPr>
      </p:pic>
      <p:sp>
        <p:nvSpPr>
          <p:cNvPr id="5" name="TextBox 4">
            <a:extLst>
              <a:ext uri="{FF2B5EF4-FFF2-40B4-BE49-F238E27FC236}">
                <a16:creationId xmlns:a16="http://schemas.microsoft.com/office/drawing/2014/main" id="{E9A83A22-E4EF-40B9-913E-48F05F322258}"/>
              </a:ext>
            </a:extLst>
          </p:cNvPr>
          <p:cNvSpPr txBox="1"/>
          <p:nvPr/>
        </p:nvSpPr>
        <p:spPr>
          <a:xfrm>
            <a:off x="1221971" y="1562899"/>
            <a:ext cx="9850582" cy="3139321"/>
          </a:xfrm>
          <a:prstGeom prst="rect">
            <a:avLst/>
          </a:prstGeom>
          <a:noFill/>
        </p:spPr>
        <p:txBody>
          <a:bodyPr wrap="square">
            <a:spAutoFit/>
          </a:bodyPr>
          <a:lstStyle/>
          <a:p>
            <a:pPr marL="285750" indent="-285750">
              <a:buFont typeface="Arial" panose="020B0604020202020204" pitchFamily="34" charset="0"/>
              <a:buChar char="•"/>
            </a:pP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2004/05</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2007/0</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2</a:t>
            </a:r>
            <a:endPar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buFont typeface="Arial" panose="020B0604020202020204" pitchFamily="34" charset="0"/>
              <a:buChar char="•"/>
            </a:pP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且依據</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CVRVV (</a:t>
            </a:r>
            <a:r>
              <a:rPr lang="en-US" altLang="zh-TW" sz="1800" kern="100" dirty="0" err="1">
                <a:effectLst/>
                <a:latin typeface="Times New Roman" panose="02020603050405020304" pitchFamily="18" charset="0"/>
                <a:ea typeface="標楷體" panose="03000509000000000000" pitchFamily="65" charset="-120"/>
                <a:cs typeface="Times New Roman" panose="02020603050405020304" pitchFamily="18" charset="0"/>
              </a:rPr>
              <a:t>Comissão</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 de </a:t>
            </a:r>
            <a:r>
              <a:rPr lang="en-US" altLang="zh-TW" sz="1800" kern="100" dirty="0" err="1">
                <a:effectLst/>
                <a:latin typeface="Times New Roman" panose="02020603050405020304" pitchFamily="18" charset="0"/>
                <a:ea typeface="標楷體" panose="03000509000000000000" pitchFamily="65" charset="-120"/>
                <a:cs typeface="Times New Roman" panose="02020603050405020304" pitchFamily="18" charset="0"/>
              </a:rPr>
              <a:t>Viticultura</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 da </a:t>
            </a:r>
            <a:r>
              <a:rPr lang="en-US" altLang="zh-TW" sz="1800" kern="100" dirty="0" err="1">
                <a:effectLst/>
                <a:latin typeface="Times New Roman" panose="02020603050405020304" pitchFamily="18" charset="0"/>
                <a:ea typeface="標楷體" panose="03000509000000000000" pitchFamily="65" charset="-120"/>
                <a:cs typeface="Times New Roman" panose="02020603050405020304" pitchFamily="18" charset="0"/>
              </a:rPr>
              <a:t>Região</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 dos </a:t>
            </a:r>
            <a:r>
              <a:rPr lang="en-US" altLang="zh-TW" sz="1800" kern="100" dirty="0" err="1">
                <a:effectLst/>
                <a:latin typeface="Times New Roman" panose="02020603050405020304" pitchFamily="18" charset="0"/>
                <a:ea typeface="標楷體" panose="03000509000000000000" pitchFamily="65" charset="-120"/>
                <a:cs typeface="Times New Roman" panose="02020603050405020304" pitchFamily="18" charset="0"/>
              </a:rPr>
              <a:t>Vinhos</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 Verdes)</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協會劃分的特定區域所生產出的葡萄酒，由</a:t>
            </a:r>
            <a:r>
              <a:rPr lang="en-US" altLang="zh-TW" sz="1800" kern="100" dirty="0" err="1">
                <a:effectLst/>
                <a:latin typeface="Times New Roman" panose="02020603050405020304" pitchFamily="18" charset="0"/>
                <a:ea typeface="標楷體" panose="03000509000000000000" pitchFamily="65" charset="-120"/>
                <a:cs typeface="Times New Roman" panose="02020603050405020304" pitchFamily="18" charset="0"/>
              </a:rPr>
              <a:t>iLab</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系統進行採樣</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a:t>
            </a:r>
          </a:p>
          <a:p>
            <a:pPr marL="742950" lvl="1" indent="-285750">
              <a:buFont typeface="Arial" panose="020B0604020202020204" pitchFamily="34" charset="0"/>
              <a:buChar char="•"/>
            </a:pPr>
            <a:r>
              <a:rPr lang="en-US" altLang="zh-TW" kern="100" dirty="0">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kern="100" dirty="0">
                <a:effectLst/>
                <a:latin typeface="Times New Roman" panose="02020603050405020304" pitchFamily="18" charset="0"/>
                <a:ea typeface="新細明體" panose="02020500000000000000" pitchFamily="18" charset="-120"/>
                <a:cs typeface="Times New Roman" panose="02020603050405020304" pitchFamily="18" charset="0"/>
              </a:rPr>
              <a:t>Fixed acidity (g(tartaric acid)/dm³), Volatile acidity (g(acetic acid)/dm³), Citric acid (g/dm³), Residual sugar (g/dm³), Chlorides (g(sodium chloride)/dm³), Free sulfur dioxide (mg/dm³), Total sulfur dioxide (mg/dm³), Density (g/cm³), pH, Sulphates (g(potassium sulphate)/dm³), Alcohol (vol.%)</a:t>
            </a:r>
            <a:r>
              <a:rPr lang="zh-TW" altLang="zh-TW" kern="100" dirty="0">
                <a:effectLst/>
                <a:latin typeface="Times New Roman" panose="02020603050405020304" pitchFamily="18" charset="0"/>
                <a:ea typeface="新細明體" panose="02020500000000000000" pitchFamily="18" charset="-120"/>
                <a:cs typeface="Times New Roman" panose="02020603050405020304" pitchFamily="18" charset="0"/>
              </a:rPr>
              <a:t>。</a:t>
            </a:r>
            <a:endParaRPr lang="en-US" altLang="zh-TW" kern="100" dirty="0">
              <a:latin typeface="Times New Roman" panose="02020603050405020304" pitchFamily="18" charset="0"/>
              <a:ea typeface="新細明體" panose="02020500000000000000" pitchFamily="18" charset="-120"/>
              <a:cs typeface="Times New Roman" panose="02020603050405020304" pitchFamily="18" charset="0"/>
            </a:endParaRPr>
          </a:p>
          <a:p>
            <a:pPr marL="285750" indent="-285750">
              <a:buFont typeface="Arial" panose="020B0604020202020204" pitchFamily="34" charset="0"/>
              <a:buChar char="•"/>
            </a:pP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此外在偏好分數的部分，由評估員進行三重複的盲測，對葡萄酒從</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0(</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非常差</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到</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10(</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優秀</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的評分。</a:t>
            </a:r>
            <a:endPar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endParaRPr>
          </a:p>
          <a:p>
            <a:pPr marL="285750" indent="-285750">
              <a:buFont typeface="Arial" panose="020B0604020202020204" pitchFamily="34" charset="0"/>
              <a:buChar char="•"/>
            </a:pP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在原數據中有紅酒</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(1599</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筆</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及白酒</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(4898</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筆</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的資料，在這次報告中只使用了白酒的資料進行運算。</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285750" indent="-285750">
              <a:buFont typeface="Arial" panose="020B0604020202020204" pitchFamily="34" charset="0"/>
              <a:buChar char="•"/>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3" name="Slide Number Placeholder 2">
            <a:extLst>
              <a:ext uri="{FF2B5EF4-FFF2-40B4-BE49-F238E27FC236}">
                <a16:creationId xmlns:a16="http://schemas.microsoft.com/office/drawing/2014/main" id="{7DCA5CE2-A5B9-4153-931F-0DC99B8330CC}"/>
              </a:ext>
            </a:extLst>
          </p:cNvPr>
          <p:cNvSpPr>
            <a:spLocks noGrp="1"/>
          </p:cNvSpPr>
          <p:nvPr>
            <p:ph type="sldNum" sz="quarter" idx="12"/>
          </p:nvPr>
        </p:nvSpPr>
        <p:spPr/>
        <p:txBody>
          <a:bodyPr/>
          <a:lstStyle/>
          <a:p>
            <a:fld id="{93A560A2-FD61-41F9-AF4C-66D4299FE800}" type="slidenum">
              <a:rPr lang="zh-TW" altLang="en-US" smtClean="0"/>
              <a:t>5</a:t>
            </a:fld>
            <a:endParaRPr lang="zh-TW" altLang="en-US" dirty="0"/>
          </a:p>
        </p:txBody>
      </p:sp>
    </p:spTree>
    <p:extLst>
      <p:ext uri="{BB962C8B-B14F-4D97-AF65-F5344CB8AC3E}">
        <p14:creationId xmlns:p14="http://schemas.microsoft.com/office/powerpoint/2010/main" val="533782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D791E-AB3D-4C83-9573-E912458694C9}"/>
              </a:ext>
            </a:extLst>
          </p:cNvPr>
          <p:cNvSpPr>
            <a:spLocks noGrp="1"/>
          </p:cNvSpPr>
          <p:nvPr>
            <p:ph type="title"/>
          </p:nvPr>
        </p:nvSpPr>
        <p:spPr>
          <a:xfrm>
            <a:off x="838200" y="299060"/>
            <a:ext cx="10515600" cy="1325563"/>
          </a:xfrm>
        </p:spPr>
        <p:txBody>
          <a:bodyPr/>
          <a:lstStyle/>
          <a:p>
            <a:r>
              <a:rPr lang="en-US" altLang="zh-TW" dirty="0"/>
              <a:t>Expected results</a:t>
            </a:r>
            <a:endParaRPr lang="zh-TW" altLang="en-US" dirty="0"/>
          </a:p>
        </p:txBody>
      </p:sp>
      <p:pic>
        <p:nvPicPr>
          <p:cNvPr id="11" name="Content Placeholder 10" descr="Document with solid fill">
            <a:extLst>
              <a:ext uri="{FF2B5EF4-FFF2-40B4-BE49-F238E27FC236}">
                <a16:creationId xmlns:a16="http://schemas.microsoft.com/office/drawing/2014/main" id="{ECD489C6-D13F-4688-A46A-1D5E1A2F97A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2209" y="2824407"/>
            <a:ext cx="1325563" cy="1325563"/>
          </a:xfrm>
        </p:spPr>
      </p:pic>
      <p:sp>
        <p:nvSpPr>
          <p:cNvPr id="12" name="Arrow: Right 11">
            <a:extLst>
              <a:ext uri="{FF2B5EF4-FFF2-40B4-BE49-F238E27FC236}">
                <a16:creationId xmlns:a16="http://schemas.microsoft.com/office/drawing/2014/main" id="{DF5E9C96-FACA-40FE-85EC-8C0E0819E08E}"/>
              </a:ext>
            </a:extLst>
          </p:cNvPr>
          <p:cNvSpPr/>
          <p:nvPr/>
        </p:nvSpPr>
        <p:spPr>
          <a:xfrm>
            <a:off x="1878677" y="2824407"/>
            <a:ext cx="1911927" cy="132556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Pre-processing</a:t>
            </a:r>
            <a:endParaRPr lang="zh-TW" altLang="en-US" dirty="0">
              <a:solidFill>
                <a:schemeClr val="tx1"/>
              </a:solidFill>
            </a:endParaRPr>
          </a:p>
        </p:txBody>
      </p:sp>
      <p:pic>
        <p:nvPicPr>
          <p:cNvPr id="17" name="Picture 16">
            <a:extLst>
              <a:ext uri="{FF2B5EF4-FFF2-40B4-BE49-F238E27FC236}">
                <a16:creationId xmlns:a16="http://schemas.microsoft.com/office/drawing/2014/main" id="{EE7325A9-3CA8-43DC-8756-9476717F210F}"/>
              </a:ext>
            </a:extLst>
          </p:cNvPr>
          <p:cNvPicPr>
            <a:picLocks noChangeAspect="1"/>
          </p:cNvPicPr>
          <p:nvPr/>
        </p:nvPicPr>
        <p:blipFill>
          <a:blip r:embed="rId4"/>
          <a:stretch>
            <a:fillRect/>
          </a:stretch>
        </p:blipFill>
        <p:spPr>
          <a:xfrm>
            <a:off x="9435576" y="2302625"/>
            <a:ext cx="2517371" cy="2517371"/>
          </a:xfrm>
          <a:prstGeom prst="rect">
            <a:avLst/>
          </a:prstGeom>
        </p:spPr>
      </p:pic>
      <p:sp>
        <p:nvSpPr>
          <p:cNvPr id="18" name="TextBox 17">
            <a:extLst>
              <a:ext uri="{FF2B5EF4-FFF2-40B4-BE49-F238E27FC236}">
                <a16:creationId xmlns:a16="http://schemas.microsoft.com/office/drawing/2014/main" id="{D94B8AA6-7328-44C0-AD79-BCD86296C677}"/>
              </a:ext>
            </a:extLst>
          </p:cNvPr>
          <p:cNvSpPr txBox="1"/>
          <p:nvPr/>
        </p:nvSpPr>
        <p:spPr>
          <a:xfrm>
            <a:off x="9784396" y="2117959"/>
            <a:ext cx="1819729" cy="369332"/>
          </a:xfrm>
          <a:prstGeom prst="rect">
            <a:avLst/>
          </a:prstGeom>
          <a:noFill/>
        </p:spPr>
        <p:txBody>
          <a:bodyPr wrap="none" rtlCol="0">
            <a:spAutoFit/>
          </a:bodyPr>
          <a:lstStyle/>
          <a:p>
            <a:r>
              <a:rPr lang="en-US" altLang="zh-TW" dirty="0"/>
              <a:t>Comparison table</a:t>
            </a:r>
            <a:endParaRPr lang="zh-TW" altLang="en-US" dirty="0"/>
          </a:p>
        </p:txBody>
      </p:sp>
      <p:sp>
        <p:nvSpPr>
          <p:cNvPr id="20" name="TextBox 19">
            <a:extLst>
              <a:ext uri="{FF2B5EF4-FFF2-40B4-BE49-F238E27FC236}">
                <a16:creationId xmlns:a16="http://schemas.microsoft.com/office/drawing/2014/main" id="{B21DE510-1C4D-4454-91E4-DB0519E720F5}"/>
              </a:ext>
            </a:extLst>
          </p:cNvPr>
          <p:cNvSpPr txBox="1"/>
          <p:nvPr/>
        </p:nvSpPr>
        <p:spPr>
          <a:xfrm>
            <a:off x="405089" y="2455075"/>
            <a:ext cx="934871" cy="369332"/>
          </a:xfrm>
          <a:prstGeom prst="rect">
            <a:avLst/>
          </a:prstGeom>
          <a:noFill/>
        </p:spPr>
        <p:txBody>
          <a:bodyPr wrap="none" rtlCol="0">
            <a:spAutoFit/>
          </a:bodyPr>
          <a:lstStyle/>
          <a:p>
            <a:r>
              <a:rPr lang="en-US" altLang="zh-TW" dirty="0"/>
              <a:t>Data set</a:t>
            </a:r>
            <a:endParaRPr lang="zh-TW" altLang="en-US" dirty="0"/>
          </a:p>
        </p:txBody>
      </p:sp>
      <p:sp>
        <p:nvSpPr>
          <p:cNvPr id="19" name="Rectangle 18">
            <a:extLst>
              <a:ext uri="{FF2B5EF4-FFF2-40B4-BE49-F238E27FC236}">
                <a16:creationId xmlns:a16="http://schemas.microsoft.com/office/drawing/2014/main" id="{80B0E3EC-FDA0-4A22-BDA9-309E0F712328}"/>
              </a:ext>
            </a:extLst>
          </p:cNvPr>
          <p:cNvSpPr/>
          <p:nvPr/>
        </p:nvSpPr>
        <p:spPr>
          <a:xfrm>
            <a:off x="3815504" y="2317145"/>
            <a:ext cx="1554480" cy="8594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Linear regression</a:t>
            </a:r>
            <a:endParaRPr lang="zh-TW" altLang="en-US" dirty="0">
              <a:solidFill>
                <a:schemeClr val="tx1"/>
              </a:solidFill>
            </a:endParaRPr>
          </a:p>
        </p:txBody>
      </p:sp>
      <p:sp>
        <p:nvSpPr>
          <p:cNvPr id="22" name="Rectangle 21">
            <a:extLst>
              <a:ext uri="{FF2B5EF4-FFF2-40B4-BE49-F238E27FC236}">
                <a16:creationId xmlns:a16="http://schemas.microsoft.com/office/drawing/2014/main" id="{E1FDE814-54E5-4782-A633-BFB7A177A3A6}"/>
              </a:ext>
            </a:extLst>
          </p:cNvPr>
          <p:cNvSpPr/>
          <p:nvPr/>
        </p:nvSpPr>
        <p:spPr>
          <a:xfrm>
            <a:off x="3803509" y="3714810"/>
            <a:ext cx="1554480" cy="8594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Decision tree</a:t>
            </a:r>
            <a:endParaRPr lang="zh-TW" altLang="en-US" dirty="0">
              <a:solidFill>
                <a:schemeClr val="tx1"/>
              </a:solidFill>
            </a:endParaRPr>
          </a:p>
        </p:txBody>
      </p:sp>
      <p:sp>
        <p:nvSpPr>
          <p:cNvPr id="23" name="Rectangle 22">
            <a:extLst>
              <a:ext uri="{FF2B5EF4-FFF2-40B4-BE49-F238E27FC236}">
                <a16:creationId xmlns:a16="http://schemas.microsoft.com/office/drawing/2014/main" id="{0D34C449-5152-4960-89D5-88D7093E66E3}"/>
              </a:ext>
            </a:extLst>
          </p:cNvPr>
          <p:cNvSpPr/>
          <p:nvPr/>
        </p:nvSpPr>
        <p:spPr>
          <a:xfrm>
            <a:off x="3815504" y="4719447"/>
            <a:ext cx="1554480" cy="8594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Bagging (random forest)</a:t>
            </a:r>
            <a:endParaRPr lang="zh-TW" altLang="en-US" dirty="0">
              <a:solidFill>
                <a:schemeClr val="tx1"/>
              </a:solidFill>
            </a:endParaRPr>
          </a:p>
        </p:txBody>
      </p:sp>
      <p:sp>
        <p:nvSpPr>
          <p:cNvPr id="24" name="Rectangle 23">
            <a:extLst>
              <a:ext uri="{FF2B5EF4-FFF2-40B4-BE49-F238E27FC236}">
                <a16:creationId xmlns:a16="http://schemas.microsoft.com/office/drawing/2014/main" id="{629BED30-90B2-4DE0-B657-BB8B769864B8}"/>
              </a:ext>
            </a:extLst>
          </p:cNvPr>
          <p:cNvSpPr/>
          <p:nvPr/>
        </p:nvSpPr>
        <p:spPr>
          <a:xfrm>
            <a:off x="3835533" y="5699525"/>
            <a:ext cx="1554480" cy="8594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Boosting (</a:t>
            </a:r>
            <a:r>
              <a:rPr lang="en-US" altLang="zh-TW" dirty="0" err="1">
                <a:solidFill>
                  <a:schemeClr val="tx1"/>
                </a:solidFill>
              </a:rPr>
              <a:t>adaboost</a:t>
            </a:r>
            <a:r>
              <a:rPr lang="en-US" altLang="zh-TW" dirty="0">
                <a:solidFill>
                  <a:schemeClr val="tx1"/>
                </a:solidFill>
              </a:rPr>
              <a:t>)</a:t>
            </a:r>
            <a:endParaRPr lang="zh-TW" altLang="en-US" dirty="0">
              <a:solidFill>
                <a:schemeClr val="tx1"/>
              </a:solidFill>
            </a:endParaRPr>
          </a:p>
        </p:txBody>
      </p:sp>
      <p:sp>
        <p:nvSpPr>
          <p:cNvPr id="34" name="Arrow: Right 33">
            <a:extLst>
              <a:ext uri="{FF2B5EF4-FFF2-40B4-BE49-F238E27FC236}">
                <a16:creationId xmlns:a16="http://schemas.microsoft.com/office/drawing/2014/main" id="{5825920B-8B3A-4F5A-B880-A6A5CB339068}"/>
              </a:ext>
            </a:extLst>
          </p:cNvPr>
          <p:cNvSpPr/>
          <p:nvPr/>
        </p:nvSpPr>
        <p:spPr>
          <a:xfrm flipV="1">
            <a:off x="9222609" y="3459320"/>
            <a:ext cx="366707" cy="32835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 name="Slide Number Placeholder 2">
            <a:extLst>
              <a:ext uri="{FF2B5EF4-FFF2-40B4-BE49-F238E27FC236}">
                <a16:creationId xmlns:a16="http://schemas.microsoft.com/office/drawing/2014/main" id="{8C528BCB-8241-4B1E-A2D5-08B21E36CDD9}"/>
              </a:ext>
            </a:extLst>
          </p:cNvPr>
          <p:cNvSpPr>
            <a:spLocks noGrp="1"/>
          </p:cNvSpPr>
          <p:nvPr>
            <p:ph type="sldNum" sz="quarter" idx="12"/>
          </p:nvPr>
        </p:nvSpPr>
        <p:spPr/>
        <p:txBody>
          <a:bodyPr/>
          <a:lstStyle/>
          <a:p>
            <a:fld id="{93A560A2-FD61-41F9-AF4C-66D4299FE800}" type="slidenum">
              <a:rPr lang="zh-TW" altLang="en-US" smtClean="0"/>
              <a:t>6</a:t>
            </a:fld>
            <a:endParaRPr lang="zh-TW" altLang="en-US" dirty="0"/>
          </a:p>
        </p:txBody>
      </p:sp>
      <p:sp>
        <p:nvSpPr>
          <p:cNvPr id="4" name="Rectangle 3">
            <a:extLst>
              <a:ext uri="{FF2B5EF4-FFF2-40B4-BE49-F238E27FC236}">
                <a16:creationId xmlns:a16="http://schemas.microsoft.com/office/drawing/2014/main" id="{2BEE70E5-2D15-4166-AB9A-D2E54A83110A}"/>
              </a:ext>
            </a:extLst>
          </p:cNvPr>
          <p:cNvSpPr/>
          <p:nvPr/>
        </p:nvSpPr>
        <p:spPr>
          <a:xfrm>
            <a:off x="7894873" y="3884019"/>
            <a:ext cx="842477" cy="3313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L1</a:t>
            </a:r>
            <a:endParaRPr lang="zh-TW" altLang="en-US" dirty="0">
              <a:solidFill>
                <a:schemeClr val="tx1"/>
              </a:solidFill>
            </a:endParaRPr>
          </a:p>
        </p:txBody>
      </p:sp>
      <p:sp>
        <p:nvSpPr>
          <p:cNvPr id="26" name="Rectangle 25">
            <a:extLst>
              <a:ext uri="{FF2B5EF4-FFF2-40B4-BE49-F238E27FC236}">
                <a16:creationId xmlns:a16="http://schemas.microsoft.com/office/drawing/2014/main" id="{78CB56F0-18F4-4BE9-9F68-802170867458}"/>
              </a:ext>
            </a:extLst>
          </p:cNvPr>
          <p:cNvSpPr/>
          <p:nvPr/>
        </p:nvSpPr>
        <p:spPr>
          <a:xfrm>
            <a:off x="7894872" y="4296725"/>
            <a:ext cx="842477" cy="3313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L2</a:t>
            </a:r>
            <a:endParaRPr lang="zh-TW" altLang="en-US" dirty="0">
              <a:solidFill>
                <a:schemeClr val="tx1"/>
              </a:solidFill>
            </a:endParaRPr>
          </a:p>
        </p:txBody>
      </p:sp>
      <p:sp>
        <p:nvSpPr>
          <p:cNvPr id="28" name="Rectangle 27">
            <a:extLst>
              <a:ext uri="{FF2B5EF4-FFF2-40B4-BE49-F238E27FC236}">
                <a16:creationId xmlns:a16="http://schemas.microsoft.com/office/drawing/2014/main" id="{E715C0E1-F0D9-4838-A554-8BB87F515563}"/>
              </a:ext>
            </a:extLst>
          </p:cNvPr>
          <p:cNvSpPr/>
          <p:nvPr/>
        </p:nvSpPr>
        <p:spPr>
          <a:xfrm>
            <a:off x="7894871" y="4729577"/>
            <a:ext cx="842477" cy="3313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L1+L2</a:t>
            </a:r>
            <a:endParaRPr lang="zh-TW" altLang="en-US" dirty="0">
              <a:solidFill>
                <a:schemeClr val="tx1"/>
              </a:solidFill>
            </a:endParaRPr>
          </a:p>
        </p:txBody>
      </p:sp>
      <p:cxnSp>
        <p:nvCxnSpPr>
          <p:cNvPr id="9" name="Straight Connector 8">
            <a:extLst>
              <a:ext uri="{FF2B5EF4-FFF2-40B4-BE49-F238E27FC236}">
                <a16:creationId xmlns:a16="http://schemas.microsoft.com/office/drawing/2014/main" id="{977710DC-CFBB-4494-840C-F8075EB3B513}"/>
              </a:ext>
            </a:extLst>
          </p:cNvPr>
          <p:cNvCxnSpPr>
            <a:cxnSpLocks/>
            <a:endCxn id="28" idx="1"/>
          </p:cNvCxnSpPr>
          <p:nvPr/>
        </p:nvCxnSpPr>
        <p:spPr>
          <a:xfrm>
            <a:off x="7462609" y="4895246"/>
            <a:ext cx="432262"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0058803E-D009-4CCA-AD23-F0578C36FC52}"/>
              </a:ext>
            </a:extLst>
          </p:cNvPr>
          <p:cNvCxnSpPr>
            <a:cxnSpLocks/>
          </p:cNvCxnSpPr>
          <p:nvPr/>
        </p:nvCxnSpPr>
        <p:spPr>
          <a:xfrm>
            <a:off x="7462609" y="4041138"/>
            <a:ext cx="432262"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1F1E123D-0C71-4F71-BCA7-693906B5F4CB}"/>
              </a:ext>
            </a:extLst>
          </p:cNvPr>
          <p:cNvCxnSpPr>
            <a:cxnSpLocks/>
          </p:cNvCxnSpPr>
          <p:nvPr/>
        </p:nvCxnSpPr>
        <p:spPr>
          <a:xfrm>
            <a:off x="7462609" y="4462393"/>
            <a:ext cx="432262"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257203D7-4608-4A1C-A0BA-231DE3C811BB}"/>
              </a:ext>
            </a:extLst>
          </p:cNvPr>
          <p:cNvCxnSpPr>
            <a:cxnSpLocks/>
          </p:cNvCxnSpPr>
          <p:nvPr/>
        </p:nvCxnSpPr>
        <p:spPr>
          <a:xfrm flipV="1">
            <a:off x="7462609" y="3522922"/>
            <a:ext cx="0" cy="1372325"/>
          </a:xfrm>
          <a:prstGeom prst="line">
            <a:avLst/>
          </a:prstGeom>
          <a:ln w="28575"/>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67D709B0-DFDD-44E3-9B83-298F3C966CE1}"/>
              </a:ext>
            </a:extLst>
          </p:cNvPr>
          <p:cNvCxnSpPr>
            <a:cxnSpLocks/>
            <a:stCxn id="19" idx="3"/>
          </p:cNvCxnSpPr>
          <p:nvPr/>
        </p:nvCxnSpPr>
        <p:spPr>
          <a:xfrm flipV="1">
            <a:off x="5369984" y="2734732"/>
            <a:ext cx="1712538" cy="1212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D4284F98-0A8F-4240-8A23-62EA6126DA95}"/>
              </a:ext>
            </a:extLst>
          </p:cNvPr>
          <p:cNvSpPr/>
          <p:nvPr/>
        </p:nvSpPr>
        <p:spPr>
          <a:xfrm>
            <a:off x="7441234" y="2660362"/>
            <a:ext cx="1554480" cy="8594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Regularization</a:t>
            </a:r>
            <a:endParaRPr lang="zh-TW" altLang="en-US" dirty="0">
              <a:solidFill>
                <a:schemeClr val="tx1"/>
              </a:solidFill>
            </a:endParaRPr>
          </a:p>
        </p:txBody>
      </p:sp>
    </p:spTree>
    <p:extLst>
      <p:ext uri="{BB962C8B-B14F-4D97-AF65-F5344CB8AC3E}">
        <p14:creationId xmlns:p14="http://schemas.microsoft.com/office/powerpoint/2010/main" val="4121624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CB9FF-1644-4A13-B508-F074B8468D6C}"/>
              </a:ext>
            </a:extLst>
          </p:cNvPr>
          <p:cNvSpPr>
            <a:spLocks noGrp="1"/>
          </p:cNvSpPr>
          <p:nvPr>
            <p:ph type="title"/>
          </p:nvPr>
        </p:nvSpPr>
        <p:spPr/>
        <p:txBody>
          <a:bodyPr/>
          <a:lstStyle/>
          <a:p>
            <a:r>
              <a:rPr lang="en-US" altLang="zh-TW" dirty="0"/>
              <a:t>References</a:t>
            </a:r>
            <a:endParaRPr lang="zh-TW" altLang="en-US" dirty="0"/>
          </a:p>
        </p:txBody>
      </p:sp>
      <p:sp>
        <p:nvSpPr>
          <p:cNvPr id="3" name="Content Placeholder 2">
            <a:extLst>
              <a:ext uri="{FF2B5EF4-FFF2-40B4-BE49-F238E27FC236}">
                <a16:creationId xmlns:a16="http://schemas.microsoft.com/office/drawing/2014/main" id="{3F722ECE-E065-42AC-B00A-AF9ACA23459B}"/>
              </a:ext>
            </a:extLst>
          </p:cNvPr>
          <p:cNvSpPr>
            <a:spLocks noGrp="1"/>
          </p:cNvSpPr>
          <p:nvPr>
            <p:ph idx="1"/>
          </p:nvPr>
        </p:nvSpPr>
        <p:spPr>
          <a:xfrm>
            <a:off x="838200" y="1825625"/>
            <a:ext cx="10515600" cy="842760"/>
          </a:xfrm>
        </p:spPr>
        <p:txBody>
          <a:bodyPr/>
          <a:lstStyle/>
          <a:p>
            <a:r>
              <a:rPr lang="en-US" altLang="zh-TW" sz="1800" kern="100" dirty="0">
                <a:effectLst/>
                <a:latin typeface="Times New Roman" panose="02020603050405020304" pitchFamily="18" charset="0"/>
                <a:ea typeface="新細明體" panose="02020500000000000000" pitchFamily="18" charset="-120"/>
                <a:cs typeface="Times New Roman" panose="02020603050405020304" pitchFamily="18" charset="0"/>
              </a:rPr>
              <a:t>Paulo Cortez et al., “Modeling Wine Preferences by Data Mining from Physicochemical Properties,” </a:t>
            </a:r>
            <a:r>
              <a:rPr lang="en-US" altLang="zh-TW" sz="1800" i="1" kern="100" dirty="0">
                <a:effectLst/>
                <a:latin typeface="Times New Roman" panose="02020603050405020304" pitchFamily="18" charset="0"/>
                <a:ea typeface="新細明體" panose="02020500000000000000" pitchFamily="18" charset="-120"/>
                <a:cs typeface="Times New Roman" panose="02020603050405020304" pitchFamily="18" charset="0"/>
              </a:rPr>
              <a:t>Decision Support Systems</a:t>
            </a:r>
            <a:r>
              <a:rPr lang="en-US" altLang="zh-TW" sz="1800" kern="100" dirty="0">
                <a:effectLst/>
                <a:latin typeface="Times New Roman" panose="02020603050405020304" pitchFamily="18" charset="0"/>
                <a:ea typeface="新細明體" panose="02020500000000000000" pitchFamily="18" charset="-120"/>
                <a:cs typeface="Times New Roman" panose="02020603050405020304" pitchFamily="18" charset="0"/>
              </a:rPr>
              <a:t> 47, no. 4 (November 2009): 547–53, </a:t>
            </a:r>
            <a:r>
              <a:rPr lang="en-US" altLang="zh-TW" sz="1800" u="sng" kern="100" dirty="0">
                <a:solidFill>
                  <a:srgbClr val="0000FF"/>
                </a:solidFill>
                <a:effectLst/>
                <a:latin typeface="Times New Roman" panose="02020603050405020304" pitchFamily="18" charset="0"/>
                <a:ea typeface="新細明體" panose="02020500000000000000" pitchFamily="18" charset="-120"/>
                <a:cs typeface="Times New Roman" panose="02020603050405020304" pitchFamily="18" charset="0"/>
                <a:hlinkClick r:id="rId2"/>
              </a:rPr>
              <a:t>https://doi.org/10.1016/j.dss.2009.05.016</a:t>
            </a:r>
            <a:r>
              <a:rPr lang="en-US" altLang="zh-TW" sz="1800" kern="100" dirty="0">
                <a:effectLst/>
                <a:latin typeface="Times New Roman" panose="02020603050405020304" pitchFamily="18" charset="0"/>
                <a:ea typeface="新細明體" panose="02020500000000000000" pitchFamily="18" charset="-120"/>
                <a:cs typeface="Times New Roman" panose="02020603050405020304" pitchFamily="18" charset="0"/>
              </a:rPr>
              <a:t>.</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en-US" dirty="0"/>
          </a:p>
        </p:txBody>
      </p:sp>
      <p:pic>
        <p:nvPicPr>
          <p:cNvPr id="5" name="Picture 4">
            <a:extLst>
              <a:ext uri="{FF2B5EF4-FFF2-40B4-BE49-F238E27FC236}">
                <a16:creationId xmlns:a16="http://schemas.microsoft.com/office/drawing/2014/main" id="{B1C417D8-17B5-4ACA-BED9-4A783BECBF7C}"/>
              </a:ext>
            </a:extLst>
          </p:cNvPr>
          <p:cNvPicPr>
            <a:picLocks noChangeAspect="1"/>
          </p:cNvPicPr>
          <p:nvPr/>
        </p:nvPicPr>
        <p:blipFill>
          <a:blip r:embed="rId3"/>
          <a:stretch>
            <a:fillRect/>
          </a:stretch>
        </p:blipFill>
        <p:spPr>
          <a:xfrm>
            <a:off x="2742325" y="2492776"/>
            <a:ext cx="9016538" cy="3393679"/>
          </a:xfrm>
          <a:prstGeom prst="rect">
            <a:avLst/>
          </a:prstGeom>
        </p:spPr>
      </p:pic>
      <p:sp>
        <p:nvSpPr>
          <p:cNvPr id="4" name="Slide Number Placeholder 3">
            <a:extLst>
              <a:ext uri="{FF2B5EF4-FFF2-40B4-BE49-F238E27FC236}">
                <a16:creationId xmlns:a16="http://schemas.microsoft.com/office/drawing/2014/main" id="{BA1D6D8B-1AE4-439F-9789-4AE813A2137F}"/>
              </a:ext>
            </a:extLst>
          </p:cNvPr>
          <p:cNvSpPr>
            <a:spLocks noGrp="1"/>
          </p:cNvSpPr>
          <p:nvPr>
            <p:ph type="sldNum" sz="quarter" idx="12"/>
          </p:nvPr>
        </p:nvSpPr>
        <p:spPr/>
        <p:txBody>
          <a:bodyPr/>
          <a:lstStyle/>
          <a:p>
            <a:fld id="{93A560A2-FD61-41F9-AF4C-66D4299FE800}" type="slidenum">
              <a:rPr lang="zh-TW" altLang="en-US" smtClean="0"/>
              <a:t>7</a:t>
            </a:fld>
            <a:endParaRPr lang="zh-TW" altLang="en-US" dirty="0"/>
          </a:p>
        </p:txBody>
      </p:sp>
    </p:spTree>
    <p:extLst>
      <p:ext uri="{BB962C8B-B14F-4D97-AF65-F5344CB8AC3E}">
        <p14:creationId xmlns:p14="http://schemas.microsoft.com/office/powerpoint/2010/main" val="1759576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8FC8E-4124-4D25-A930-9C1AC6078C2E}"/>
              </a:ext>
            </a:extLst>
          </p:cNvPr>
          <p:cNvSpPr>
            <a:spLocks noGrp="1"/>
          </p:cNvSpPr>
          <p:nvPr>
            <p:ph type="title"/>
          </p:nvPr>
        </p:nvSpPr>
        <p:spPr/>
        <p:txBody>
          <a:bodyPr/>
          <a:lstStyle/>
          <a:p>
            <a:r>
              <a:rPr lang="en-US" altLang="zh-TW" dirty="0"/>
              <a:t>Thanks for your attention</a:t>
            </a:r>
            <a:endParaRPr lang="zh-TW" altLang="en-US" dirty="0"/>
          </a:p>
        </p:txBody>
      </p:sp>
      <p:sp>
        <p:nvSpPr>
          <p:cNvPr id="3" name="Text Placeholder 2">
            <a:extLst>
              <a:ext uri="{FF2B5EF4-FFF2-40B4-BE49-F238E27FC236}">
                <a16:creationId xmlns:a16="http://schemas.microsoft.com/office/drawing/2014/main" id="{A5076A6B-9DB8-4CEB-B258-D07BF69FAAEF}"/>
              </a:ext>
            </a:extLst>
          </p:cNvPr>
          <p:cNvSpPr>
            <a:spLocks noGrp="1"/>
          </p:cNvSpPr>
          <p:nvPr>
            <p:ph type="body" idx="1"/>
          </p:nvPr>
        </p:nvSpPr>
        <p:spPr/>
        <p:txBody>
          <a:bodyPr/>
          <a:lstStyle/>
          <a:p>
            <a:endParaRPr lang="zh-TW" altLang="en-US"/>
          </a:p>
        </p:txBody>
      </p:sp>
      <p:sp>
        <p:nvSpPr>
          <p:cNvPr id="4" name="Slide Number Placeholder 3">
            <a:extLst>
              <a:ext uri="{FF2B5EF4-FFF2-40B4-BE49-F238E27FC236}">
                <a16:creationId xmlns:a16="http://schemas.microsoft.com/office/drawing/2014/main" id="{FBF11C71-32AE-4094-9F82-C244613818AB}"/>
              </a:ext>
            </a:extLst>
          </p:cNvPr>
          <p:cNvSpPr>
            <a:spLocks noGrp="1"/>
          </p:cNvSpPr>
          <p:nvPr>
            <p:ph type="sldNum" sz="quarter" idx="12"/>
          </p:nvPr>
        </p:nvSpPr>
        <p:spPr/>
        <p:txBody>
          <a:bodyPr/>
          <a:lstStyle/>
          <a:p>
            <a:fld id="{93A560A2-FD61-41F9-AF4C-66D4299FE800}" type="slidenum">
              <a:rPr lang="zh-TW" altLang="en-US" smtClean="0"/>
              <a:t>8</a:t>
            </a:fld>
            <a:endParaRPr lang="zh-TW" altLang="en-US"/>
          </a:p>
        </p:txBody>
      </p:sp>
    </p:spTree>
    <p:extLst>
      <p:ext uri="{BB962C8B-B14F-4D97-AF65-F5344CB8AC3E}">
        <p14:creationId xmlns:p14="http://schemas.microsoft.com/office/powerpoint/2010/main" val="3959610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746D-345F-4ADE-9156-AACB01F661A1}"/>
              </a:ext>
            </a:extLst>
          </p:cNvPr>
          <p:cNvSpPr>
            <a:spLocks noGrp="1"/>
          </p:cNvSpPr>
          <p:nvPr>
            <p:ph type="title"/>
          </p:nvPr>
        </p:nvSpPr>
        <p:spPr/>
        <p:txBody>
          <a:bodyPr/>
          <a:lstStyle/>
          <a:p>
            <a:r>
              <a:rPr lang="en-US" altLang="zh-TW" dirty="0"/>
              <a:t>Aim</a:t>
            </a:r>
            <a:endParaRPr lang="zh-TW" altLang="en-US" dirty="0"/>
          </a:p>
        </p:txBody>
      </p:sp>
      <p:sp>
        <p:nvSpPr>
          <p:cNvPr id="3" name="Content Placeholder 2">
            <a:extLst>
              <a:ext uri="{FF2B5EF4-FFF2-40B4-BE49-F238E27FC236}">
                <a16:creationId xmlns:a16="http://schemas.microsoft.com/office/drawing/2014/main" id="{CF690022-46AC-4A5A-9269-178176E7BE37}"/>
              </a:ext>
            </a:extLst>
          </p:cNvPr>
          <p:cNvSpPr>
            <a:spLocks noGrp="1"/>
          </p:cNvSpPr>
          <p:nvPr>
            <p:ph idx="1"/>
          </p:nvPr>
        </p:nvSpPr>
        <p:spPr/>
        <p:txBody>
          <a:bodyPr/>
          <a:lstStyle/>
          <a:p>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這篇的報告的目的利用</a:t>
            </a:r>
            <a:r>
              <a:rPr lang="en-US" altLang="zh-TW" sz="1800" dirty="0">
                <a:effectLst/>
                <a:latin typeface="Times New Roman" panose="02020603050405020304" pitchFamily="18" charset="0"/>
                <a:ea typeface="標楷體" panose="03000509000000000000" pitchFamily="65" charset="-120"/>
              </a:rPr>
              <a:t>Bagging, Boosting, Decision tree, Linear regression</a:t>
            </a:r>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四種不同的演算法預測出葡萄酒的偏好分數，並比較四種演算法的結果。</a:t>
            </a:r>
            <a:endParaRPr lang="zh-TW" altLang="en-US" dirty="0"/>
          </a:p>
        </p:txBody>
      </p:sp>
      <p:sp>
        <p:nvSpPr>
          <p:cNvPr id="4" name="Slide Number Placeholder 3">
            <a:extLst>
              <a:ext uri="{FF2B5EF4-FFF2-40B4-BE49-F238E27FC236}">
                <a16:creationId xmlns:a16="http://schemas.microsoft.com/office/drawing/2014/main" id="{E5C5210E-F419-4D0F-AD20-54E7E94FFAD5}"/>
              </a:ext>
            </a:extLst>
          </p:cNvPr>
          <p:cNvSpPr>
            <a:spLocks noGrp="1"/>
          </p:cNvSpPr>
          <p:nvPr>
            <p:ph type="sldNum" sz="quarter" idx="12"/>
          </p:nvPr>
        </p:nvSpPr>
        <p:spPr/>
        <p:txBody>
          <a:bodyPr/>
          <a:lstStyle/>
          <a:p>
            <a:fld id="{93A560A2-FD61-41F9-AF4C-66D4299FE800}" type="slidenum">
              <a:rPr lang="zh-TW" altLang="en-US" smtClean="0"/>
              <a:t>9</a:t>
            </a:fld>
            <a:endParaRPr lang="zh-TW" altLang="en-US" dirty="0"/>
          </a:p>
        </p:txBody>
      </p:sp>
    </p:spTree>
    <p:extLst>
      <p:ext uri="{BB962C8B-B14F-4D97-AF65-F5344CB8AC3E}">
        <p14:creationId xmlns:p14="http://schemas.microsoft.com/office/powerpoint/2010/main" val="2080650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rmal">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TotalTime>
  <Words>522</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大數據分析: 葡萄酒評鑑</vt:lpstr>
      <vt:lpstr>Introduction</vt:lpstr>
      <vt:lpstr>Vinho Verde </vt:lpstr>
      <vt:lpstr>Material and methods</vt:lpstr>
      <vt:lpstr>Data set</vt:lpstr>
      <vt:lpstr>Expected results</vt:lpstr>
      <vt:lpstr>References</vt:lpstr>
      <vt:lpstr>Thanks for your attention</vt:lpstr>
      <vt:lpstr>Aim</vt:lpstr>
      <vt:lpstr>Outline</vt:lpstr>
      <vt:lpstr>Regularization</vt:lpstr>
      <vt:lpstr>Algorithms</vt:lpstr>
      <vt:lpstr>Result and discussion</vt:lpstr>
      <vt:lpstr>Pre-processing and regularization</vt:lpstr>
      <vt:lpstr>Algorithm comparison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大數據分析: 葡萄酒評鑑</dc:title>
  <dc:creator>Liang Yu Su</dc:creator>
  <cp:lastModifiedBy>Liang Yu Su</cp:lastModifiedBy>
  <cp:revision>17</cp:revision>
  <dcterms:created xsi:type="dcterms:W3CDTF">2024-12-24T13:40:47Z</dcterms:created>
  <dcterms:modified xsi:type="dcterms:W3CDTF">2024-12-25T19:57:56Z</dcterms:modified>
</cp:coreProperties>
</file>