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8" r:id="rId6"/>
    <p:sldId id="262" r:id="rId7"/>
    <p:sldId id="259" r:id="rId8"/>
    <p:sldId id="270" r:id="rId9"/>
    <p:sldId id="264" r:id="rId10"/>
    <p:sldId id="265" r:id="rId11"/>
    <p:sldId id="263" r:id="rId12"/>
    <p:sldId id="267" r:id="rId13"/>
    <p:sldId id="269" r:id="rId14"/>
    <p:sldId id="260" r:id="rId15"/>
    <p:sldId id="266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10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246AF-B7FF-4C44-A6B6-1E09EB7F3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1E101-1452-4106-BBB2-2DD719725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7749A-EB74-422C-9DA7-DDACF206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2734E-FC06-4E55-AE9A-21E048E1E4F3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1822D-7510-41AE-8747-038B3345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BEE8B-D952-4214-B54D-1E014BA58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60A2-FD61-41F9-AF4C-66D4299FE8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13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12413-41BB-41D4-B491-3B92526D8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D6590-1779-4541-976D-5A408FEC7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9B016-DAE8-4F76-A0BA-53F551118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2734E-FC06-4E55-AE9A-21E048E1E4F3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6FCCD-9F89-4225-BAF4-A9056546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328E5-3282-49BC-9B0B-1178D5F9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60A2-FD61-41F9-AF4C-66D4299FE8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366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8C2C73-F653-4C2F-8C28-63A0866D8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98C98-1F73-4CEE-93B0-3F7DC99FA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B3015-77A4-497B-99CD-E70B79A22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2734E-FC06-4E55-AE9A-21E048E1E4F3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55157-AE80-42A0-BE67-A42C5DE2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59558-5B1B-4ED2-A4F2-493A22C1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60A2-FD61-41F9-AF4C-66D4299FE8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06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FE68D-4B3C-447E-A55E-F0119F6D3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E4017-5EB6-41DB-A103-BC5998560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7AE85-7031-4A5E-AAFB-6A890BC4C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2734E-FC06-4E55-AE9A-21E048E1E4F3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6B63A-A979-4EF1-BF8E-EE04C4E18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E222A-7C64-4EFF-A168-698FD487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60A2-FD61-41F9-AF4C-66D4299FE8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30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17989-5138-409D-9049-4B8DABB52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0A1EB-4229-4B25-A1D8-C0385D508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B0477-75E7-47EE-9A2B-861FCFD46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2734E-FC06-4E55-AE9A-21E048E1E4F3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A22E9-7420-426C-B2D7-1F095EE0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4C082-CD55-403F-AC71-2D9B1B08D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60A2-FD61-41F9-AF4C-66D4299FE8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33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95CF3-672D-422D-BE0E-47D0FA1C1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CC928-586F-4B85-80C3-5E8231A9E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71B73-114E-4890-BB52-79BCA0B15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DA6D1-C344-461E-873F-309E80DFC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2734E-FC06-4E55-AE9A-21E048E1E4F3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7D713-A1A6-4F37-B34E-29298AEC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56A51-D1C9-4F67-8DDE-07C357711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60A2-FD61-41F9-AF4C-66D4299FE8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18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4FF6-6AB0-4277-830C-57485E3BE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0ACDE-4BB9-4687-9478-8FBEE8418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34BFB-B562-4D69-A45C-0E531A281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01BEA9-7E86-44A0-BA81-AA29DDB59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4A0F79-F332-4493-8A49-4D374CB635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4CE133-5211-41ED-A285-1637C971B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2734E-FC06-4E55-AE9A-21E048E1E4F3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8DB94E-323C-4ADA-BB35-7A5EB165E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331353-07C6-4465-87E3-1AD67901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60A2-FD61-41F9-AF4C-66D4299FE8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84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2A02E-FF47-47DF-B641-C7BB3DED5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D6CD18-CC9E-462D-8666-CE0622474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2734E-FC06-4E55-AE9A-21E048E1E4F3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B8897-C9BF-4ADD-8691-6C23BCD0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9CD7C-7F2B-47DF-B9E6-8637F73CE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60A2-FD61-41F9-AF4C-66D4299FE8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07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FCE026-0E39-41A2-AFFD-D617BB4E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2734E-FC06-4E55-AE9A-21E048E1E4F3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61C1E1-63C6-4954-B2CA-811A50BC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DDED8-C753-4C77-804F-CD218E3F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60A2-FD61-41F9-AF4C-66D4299FE8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68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653F-E12B-4B27-BF32-F43C14913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42F77-EB40-4F15-B11F-E3B5DB243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C0463-A21C-438F-AD3A-652486AC6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CFC98-2F42-48F5-9B36-C294CC004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2734E-FC06-4E55-AE9A-21E048E1E4F3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2CB9F-42DC-4FF5-8768-B0F50C366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A6658-120B-44FC-BA88-55E23760D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60A2-FD61-41F9-AF4C-66D4299FE8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7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B64A-A421-48E6-8BB6-A3494335A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655E91-EE6C-4D32-BB67-6B226F4FD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23E42-1365-4BE2-8CE6-CB850EB2A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489CF-086E-4661-BE3D-F5B0D6396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2734E-FC06-4E55-AE9A-21E048E1E4F3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4DC87-5748-4395-BA7C-FDBEA656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CC7BD-F4C4-43D8-BC19-86E685530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60A2-FD61-41F9-AF4C-66D4299FE8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136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E333FB-CAA6-4806-AB1E-CA207040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53213-10E7-437C-A43B-91D03C2DD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329C1-46E7-4ADF-907F-5EDEC756D1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2734E-FC06-4E55-AE9A-21E048E1E4F3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32757-860D-4CBD-95CD-85DB55D9E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699DC-D89D-45FC-B8CE-2E9B3D3C9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560A2-FD61-41F9-AF4C-66D4299FE8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96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i.org/10.1016/j.dss.2009.05.01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E8204-DBED-499C-9C0C-1306FB8129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大數據分析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zh-TW" altLang="en-US" dirty="0"/>
              <a:t>葡萄酒評鑑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2A645-8ED0-42B6-A48E-FEAF7DF551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TW" dirty="0"/>
              <a:t>Members:</a:t>
            </a:r>
            <a:r>
              <a:rPr lang="zh-TW" altLang="en-US" dirty="0"/>
              <a:t> 蘇亮羽 </a:t>
            </a:r>
            <a:r>
              <a:rPr lang="en-US" altLang="zh-TW" dirty="0"/>
              <a:t>Su Liang Yu,</a:t>
            </a:r>
            <a:r>
              <a:rPr lang="zh-TW" altLang="en-US" dirty="0"/>
              <a:t>黃柏皓 </a:t>
            </a:r>
            <a:r>
              <a:rPr lang="en-US" altLang="zh-TW" dirty="0"/>
              <a:t>Wang Po Hao </a:t>
            </a:r>
          </a:p>
          <a:p>
            <a:pPr algn="l"/>
            <a:r>
              <a:rPr lang="en-US" altLang="zh-TW" dirty="0"/>
              <a:t>Group: 7</a:t>
            </a:r>
          </a:p>
          <a:p>
            <a:pPr algn="l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3396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791E-AB3D-4C83-9573-E91245869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Flowchart</a:t>
            </a:r>
            <a:endParaRPr lang="zh-TW" altLang="en-US" dirty="0"/>
          </a:p>
        </p:txBody>
      </p:sp>
      <p:pic>
        <p:nvPicPr>
          <p:cNvPr id="11" name="Content Placeholder 10" descr="Document with solid fill">
            <a:extLst>
              <a:ext uri="{FF2B5EF4-FFF2-40B4-BE49-F238E27FC236}">
                <a16:creationId xmlns:a16="http://schemas.microsoft.com/office/drawing/2014/main" id="{ECD489C6-D13F-4688-A46A-1D5E1A2F9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209" y="2824407"/>
            <a:ext cx="1325563" cy="1325563"/>
          </a:xfr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F5E9C96-FACA-40FE-85EC-8C0E0819E08E}"/>
              </a:ext>
            </a:extLst>
          </p:cNvPr>
          <p:cNvSpPr/>
          <p:nvPr/>
        </p:nvSpPr>
        <p:spPr>
          <a:xfrm>
            <a:off x="1878677" y="2824407"/>
            <a:ext cx="1911927" cy="132556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Pre-processing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8AEB938-897E-470F-B03B-2C048DF482A9}"/>
              </a:ext>
            </a:extLst>
          </p:cNvPr>
          <p:cNvSpPr/>
          <p:nvPr/>
        </p:nvSpPr>
        <p:spPr>
          <a:xfrm>
            <a:off x="3790604" y="2824407"/>
            <a:ext cx="1911927" cy="132556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Regularization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E7325A9-3CA8-43DC-8756-9476717F2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5576" y="2302625"/>
            <a:ext cx="2517371" cy="251737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94B8AA6-7328-44C0-AD79-BCD86296C677}"/>
              </a:ext>
            </a:extLst>
          </p:cNvPr>
          <p:cNvSpPr txBox="1"/>
          <p:nvPr/>
        </p:nvSpPr>
        <p:spPr>
          <a:xfrm>
            <a:off x="9784396" y="2117959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Comparison table</a:t>
            </a:r>
            <a:endParaRPr lang="zh-TW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1DE510-1C4D-4454-91E4-DB0519E720F5}"/>
              </a:ext>
            </a:extLst>
          </p:cNvPr>
          <p:cNvSpPr txBox="1"/>
          <p:nvPr/>
        </p:nvSpPr>
        <p:spPr>
          <a:xfrm>
            <a:off x="405089" y="245507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Data set</a:t>
            </a:r>
            <a:endParaRPr lang="zh-TW" alt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B0E3EC-FDA0-4A22-BDA9-309E0F712328}"/>
              </a:ext>
            </a:extLst>
          </p:cNvPr>
          <p:cNvSpPr/>
          <p:nvPr/>
        </p:nvSpPr>
        <p:spPr>
          <a:xfrm>
            <a:off x="6648103" y="1443210"/>
            <a:ext cx="1554480" cy="8594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Linear regression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FDE814-54E5-4782-A633-BFB7A177A3A6}"/>
              </a:ext>
            </a:extLst>
          </p:cNvPr>
          <p:cNvSpPr/>
          <p:nvPr/>
        </p:nvSpPr>
        <p:spPr>
          <a:xfrm>
            <a:off x="6648103" y="2423766"/>
            <a:ext cx="1554480" cy="8594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Decision tree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34C449-5152-4960-89D5-88D7093E66E3}"/>
              </a:ext>
            </a:extLst>
          </p:cNvPr>
          <p:cNvSpPr/>
          <p:nvPr/>
        </p:nvSpPr>
        <p:spPr>
          <a:xfrm>
            <a:off x="6639474" y="3403844"/>
            <a:ext cx="1554480" cy="8594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Bagging (random forest)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9BED30-90B2-4DE0-B657-BB8B769864B8}"/>
              </a:ext>
            </a:extLst>
          </p:cNvPr>
          <p:cNvSpPr/>
          <p:nvPr/>
        </p:nvSpPr>
        <p:spPr>
          <a:xfrm>
            <a:off x="6659503" y="4383922"/>
            <a:ext cx="1554480" cy="8594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Boosting (</a:t>
            </a:r>
            <a:r>
              <a:rPr lang="en-US" altLang="zh-TW" dirty="0" err="1">
                <a:solidFill>
                  <a:schemeClr val="tx1"/>
                </a:solidFill>
              </a:rPr>
              <a:t>adaboost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991F58A-A226-426C-96B5-D30698E1C211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 flipV="1">
            <a:off x="5702531" y="1872918"/>
            <a:ext cx="945572" cy="16142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291B562-D4A2-4039-A564-6125F0D5380F}"/>
              </a:ext>
            </a:extLst>
          </p:cNvPr>
          <p:cNvCxnSpPr>
            <a:cxnSpLocks/>
            <a:stCxn id="13" idx="3"/>
            <a:endCxn id="22" idx="1"/>
          </p:cNvCxnSpPr>
          <p:nvPr/>
        </p:nvCxnSpPr>
        <p:spPr>
          <a:xfrm flipV="1">
            <a:off x="5702531" y="2853474"/>
            <a:ext cx="945572" cy="6337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6C7603-D53C-4403-9455-9D626523A58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706846" y="3489253"/>
            <a:ext cx="932628" cy="3442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04179CA-E04C-4432-9B6A-4A259147048D}"/>
              </a:ext>
            </a:extLst>
          </p:cNvPr>
          <p:cNvCxnSpPr>
            <a:cxnSpLocks/>
            <a:stCxn id="13" idx="3"/>
            <a:endCxn id="24" idx="1"/>
          </p:cNvCxnSpPr>
          <p:nvPr/>
        </p:nvCxnSpPr>
        <p:spPr>
          <a:xfrm>
            <a:off x="5702531" y="3487189"/>
            <a:ext cx="956972" cy="13264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5825920B-8B3A-4F5A-B880-A6A5CB339068}"/>
              </a:ext>
            </a:extLst>
          </p:cNvPr>
          <p:cNvSpPr/>
          <p:nvPr/>
        </p:nvSpPr>
        <p:spPr>
          <a:xfrm flipV="1">
            <a:off x="8395855" y="3196243"/>
            <a:ext cx="1048350" cy="3283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624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FC8E-4124-4D25-A930-9C1AC607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and discussion</a:t>
            </a:r>
            <a:endParaRPr lang="zh-TW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76A6B-9DB8-4CEB-B258-D07BF69FAA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817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791E-AB3D-4C83-9573-E91245869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Pre-processing and regularization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D962D-22BB-4397-9EC7-C38DD4935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15444" cy="4351338"/>
          </a:xfrm>
        </p:spPr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25963B-AC9B-4692-8FEB-42D04836DDAD}"/>
              </a:ext>
            </a:extLst>
          </p:cNvPr>
          <p:cNvSpPr txBox="1">
            <a:spLocks/>
          </p:cNvSpPr>
          <p:nvPr/>
        </p:nvSpPr>
        <p:spPr>
          <a:xfrm>
            <a:off x="5462848" y="1825625"/>
            <a:ext cx="44154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Figure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5247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150D5-B806-43BE-9F0C-ED2975A1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comparison</a:t>
            </a:r>
            <a:endParaRPr lang="zh-TW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49D1FA-EE2E-4E96-9891-CA2CD691F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20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F862-D48D-4697-81E6-2E1440A7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31329-2AFC-4D04-93F4-544FE09ED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6578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B9FF-1644-4A13-B508-F074B846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22ECE-E065-42AC-B00A-AF9ACA234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42760"/>
          </a:xfrm>
        </p:spPr>
        <p:txBody>
          <a:bodyPr/>
          <a:lstStyle/>
          <a:p>
            <a:r>
              <a:rPr lang="en-US" altLang="zh-TW" sz="1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Paulo Cortez et al., “Modeling Wine Preferences by Data Mining from Physicochemical Properties,” </a:t>
            </a:r>
            <a:r>
              <a:rPr lang="en-US" altLang="zh-TW" sz="1800" i="1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Decision Support Systems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47, no. 4 (November 2009): 547–53, </a:t>
            </a:r>
            <a:r>
              <a:rPr lang="en-US" altLang="zh-TW" sz="1800" u="sng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hlinkClick r:id="rId2"/>
              </a:rPr>
              <a:t>https://doi.org/10.1016/j.dss.2009.05.016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C417D8-17B5-4ACA-BED9-4A783BECB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325" y="2492776"/>
            <a:ext cx="9016538" cy="339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7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0F8B-8450-4D04-9D00-0B2F672A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4FD89-6808-4B10-AB5A-7F552BBD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Materials and methods</a:t>
            </a:r>
          </a:p>
          <a:p>
            <a:pPr lvl="1"/>
            <a:r>
              <a:rPr lang="en-US" altLang="zh-TW" dirty="0"/>
              <a:t>Data set</a:t>
            </a:r>
          </a:p>
          <a:p>
            <a:pPr lvl="1"/>
            <a:r>
              <a:rPr lang="en-US" altLang="zh-TW" dirty="0"/>
              <a:t>Regularization</a:t>
            </a:r>
          </a:p>
          <a:p>
            <a:pPr lvl="1"/>
            <a:r>
              <a:rPr lang="en-US" altLang="zh-TW" dirty="0"/>
              <a:t>Algorithms</a:t>
            </a:r>
          </a:p>
          <a:p>
            <a:r>
              <a:rPr lang="en-US" altLang="zh-TW" dirty="0"/>
              <a:t>Result</a:t>
            </a:r>
          </a:p>
          <a:p>
            <a:r>
              <a:rPr lang="en-US" altLang="zh-TW" dirty="0"/>
              <a:t>Discussion</a:t>
            </a:r>
          </a:p>
          <a:p>
            <a:r>
              <a:rPr lang="en-US" altLang="zh-TW" dirty="0"/>
              <a:t>Conclusion</a:t>
            </a:r>
          </a:p>
          <a:p>
            <a:r>
              <a:rPr lang="en-US" altLang="zh-TW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42756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FC8E-4124-4D25-A930-9C1AC607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76A6B-9DB8-4CEB-B258-D07BF69FAA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257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12CB-7092-41DE-B41F-A81972617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1" dirty="0" err="1">
                <a:solidFill>
                  <a:srgbClr val="1F1F1F"/>
                </a:solidFill>
                <a:effectLst/>
              </a:rPr>
              <a:t>Vinho</a:t>
            </a:r>
            <a:r>
              <a:rPr lang="en-US" altLang="zh-TW" b="0" i="1" dirty="0">
                <a:solidFill>
                  <a:srgbClr val="1F1F1F"/>
                </a:solidFill>
                <a:effectLst/>
              </a:rPr>
              <a:t> Verde</a:t>
            </a:r>
            <a:r>
              <a:rPr lang="en-US" altLang="zh-TW" b="0" i="0" dirty="0">
                <a:solidFill>
                  <a:srgbClr val="1F1F1F"/>
                </a:solidFill>
                <a:effectLst/>
              </a:rPr>
              <a:t> 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2333A-A7D2-46E0-B4D3-F6938CE90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8346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746D-345F-4ADE-9156-AACB01F6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Aim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90022-46AC-4A5A-9269-178176E7B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0650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FC8E-4124-4D25-A930-9C1AC607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Material and methods</a:t>
            </a:r>
            <a:endParaRPr lang="zh-TW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76A6B-9DB8-4CEB-B258-D07BF69FAA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18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AA23A-EABD-49CB-B32E-592975D36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set</a:t>
            </a:r>
            <a:endParaRPr lang="zh-TW" altLang="en-US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3F9D2321-BE3C-4F30-B61E-6824632E4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106" y="4860275"/>
            <a:ext cx="9509760" cy="11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782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39E0C-FB79-4268-B781-C5D36ED0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Regularization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F5CF9-27E4-4CED-A61D-FF726F9A5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319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55112-E86F-416F-9D37-95B7FA2F7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61967-30A5-4BCF-A278-5F12539E5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Bagging</a:t>
            </a:r>
          </a:p>
          <a:p>
            <a:pPr lvl="1"/>
            <a:r>
              <a:rPr lang="en-US" altLang="zh-TW" dirty="0"/>
              <a:t>description</a:t>
            </a:r>
          </a:p>
          <a:p>
            <a:r>
              <a:rPr lang="en-US" altLang="zh-TW" dirty="0"/>
              <a:t>Boosting</a:t>
            </a:r>
          </a:p>
          <a:p>
            <a:pPr lvl="1"/>
            <a:r>
              <a:rPr lang="en-US" altLang="zh-TW" dirty="0"/>
              <a:t>description</a:t>
            </a:r>
          </a:p>
          <a:p>
            <a:r>
              <a:rPr lang="en-US" altLang="zh-TW" dirty="0"/>
              <a:t>Decision tree</a:t>
            </a:r>
          </a:p>
          <a:p>
            <a:pPr lvl="1"/>
            <a:r>
              <a:rPr lang="en-US" altLang="zh-TW" dirty="0"/>
              <a:t>description</a:t>
            </a:r>
          </a:p>
          <a:p>
            <a:r>
              <a:rPr lang="en-US" altLang="zh-TW" dirty="0"/>
              <a:t>Linear regression</a:t>
            </a:r>
          </a:p>
          <a:p>
            <a:pPr lvl="1"/>
            <a:r>
              <a:rPr lang="en-US" altLang="zh-TW" dirty="0"/>
              <a:t>description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5596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rmal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135</Words>
  <Application>Microsoft Office PowerPoint</Application>
  <PresentationFormat>Widescreen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大數據分析: 葡萄酒評鑑</vt:lpstr>
      <vt:lpstr>Outline</vt:lpstr>
      <vt:lpstr>Introduction</vt:lpstr>
      <vt:lpstr>Vinho Verde </vt:lpstr>
      <vt:lpstr>Aim</vt:lpstr>
      <vt:lpstr>Material and methods</vt:lpstr>
      <vt:lpstr>Data set</vt:lpstr>
      <vt:lpstr>Regularization</vt:lpstr>
      <vt:lpstr>Algorithms</vt:lpstr>
      <vt:lpstr>Flowchart</vt:lpstr>
      <vt:lpstr>Result and discussion</vt:lpstr>
      <vt:lpstr>Pre-processing and regularization</vt:lpstr>
      <vt:lpstr>Algorithm comparison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大數據分析: 葡萄酒評鑑</dc:title>
  <dc:creator>Liang Yu Su</dc:creator>
  <cp:lastModifiedBy>Liang Yu Su</cp:lastModifiedBy>
  <cp:revision>8</cp:revision>
  <dcterms:created xsi:type="dcterms:W3CDTF">2024-12-24T13:40:47Z</dcterms:created>
  <dcterms:modified xsi:type="dcterms:W3CDTF">2024-12-24T14:53:11Z</dcterms:modified>
</cp:coreProperties>
</file>