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9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57" r:id="rId13"/>
    <p:sldId id="258" r:id="rId14"/>
    <p:sldId id="282" r:id="rId15"/>
    <p:sldId id="283" r:id="rId16"/>
    <p:sldId id="259" r:id="rId17"/>
    <p:sldId id="261" r:id="rId18"/>
    <p:sldId id="262" r:id="rId19"/>
    <p:sldId id="281" r:id="rId20"/>
    <p:sldId id="263" r:id="rId21"/>
    <p:sldId id="264" r:id="rId22"/>
    <p:sldId id="265" r:id="rId23"/>
    <p:sldId id="266" r:id="rId24"/>
    <p:sldId id="260" r:id="rId25"/>
    <p:sldId id="267" r:id="rId26"/>
    <p:sldId id="268" r:id="rId27"/>
    <p:sldId id="269" r:id="rId28"/>
    <p:sldId id="296" r:id="rId29"/>
    <p:sldId id="270" r:id="rId30"/>
    <p:sldId id="271" r:id="rId31"/>
    <p:sldId id="272" r:id="rId32"/>
    <p:sldId id="284" r:id="rId33"/>
    <p:sldId id="273" r:id="rId34"/>
    <p:sldId id="274" r:id="rId35"/>
    <p:sldId id="275" r:id="rId36"/>
    <p:sldId id="276" r:id="rId37"/>
    <p:sldId id="277" r:id="rId38"/>
    <p:sldId id="297" r:id="rId39"/>
    <p:sldId id="278" r:id="rId40"/>
    <p:sldId id="280" r:id="rId41"/>
    <p:sldId id="279" r:id="rId42"/>
    <p:sldId id="285" r:id="rId43"/>
    <p:sldId id="286" r:id="rId44"/>
    <p:sldId id="298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8C320FC-72E2-4AA5-9474-00ACF63736CF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85493F7-5F78-4293-BD65-8D84055899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W1NfU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aichunmin.idv.tw/github-view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#download-cd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speed/libraries/devguide?hl=zh-tw#jquer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#templat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etbootstrap.com/css/#overview-mo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ss/#overview-containe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#gri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grid-example-basi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#grid-nesting" TargetMode="External"/><Relationship Id="rId2" Type="http://schemas.openxmlformats.org/officeDocument/2006/relationships/hyperlink" Target="http://getbootstrap.com/css/#grid-example-mixed-comp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etbootstrap.com/css/#type-headings" TargetMode="Externa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yli.com/tool/loremipsu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#table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#tables-responsive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#form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#button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#image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yli.com/tool/loremipsum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omponents/#glyphicon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getbootstrap.com/components/#navb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omponents/#panels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yli.com/tool/loremipsu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BOOTSTRAP</a:t>
            </a:r>
            <a:br>
              <a:rPr lang="en-US" altLang="zh-TW" dirty="0" smtClean="0"/>
            </a:br>
            <a:r>
              <a:rPr lang="en-US" altLang="zh-TW" dirty="0" smtClean="0"/>
              <a:t>X</a:t>
            </a:r>
            <a:br>
              <a:rPr lang="en-US" altLang="zh-TW" dirty="0" smtClean="0"/>
            </a:br>
            <a:r>
              <a:rPr lang="en-US" altLang="zh-TW" dirty="0" smtClean="0"/>
              <a:t>GITHUB PAGE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TW" dirty="0" smtClean="0"/>
              <a:t>CREATE A PERSONAL WEBSITE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03848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http://goo.gl/W1NfUW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>
                <a:hlinkClick r:id="rId2"/>
              </a:rPr>
              <a:t>Personal Website Viewer</a:t>
            </a:r>
            <a:endParaRPr lang="zh-TW" altLang="en-US" cap="non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6" y="1600200"/>
            <a:ext cx="764214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</a:t>
            </a:r>
            <a:r>
              <a:rPr lang="zh-TW" altLang="en-US" dirty="0"/>
              <a:t> 基礎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http://getbootstrap.com/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81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L1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HTML5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的宣告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L2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&lt;html&gt;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標籤，萬物起源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L3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&lt;head&gt;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標籤，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的描述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cs typeface="Consolas" panose="020B0609020204030204" pitchFamily="49" charset="0"/>
              </a:rPr>
              <a:t>L4</a:t>
            </a:r>
            <a:r>
              <a:rPr lang="zh-TW" altLang="en-US" dirty="0" smtClean="0">
                <a:cs typeface="Consolas" panose="020B0609020204030204" pitchFamily="49" charset="0"/>
              </a:rPr>
              <a:t>：</a:t>
            </a:r>
            <a:r>
              <a:rPr lang="en-US" altLang="zh-TW" dirty="0" smtClean="0">
                <a:cs typeface="Consolas" panose="020B0609020204030204" pitchFamily="49" charset="0"/>
              </a:rPr>
              <a:t>&lt;meta charset="…"&gt;</a:t>
            </a:r>
          </a:p>
          <a:p>
            <a:pPr marL="414000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文件的編碼方式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r>
              <a:rPr lang="en-US" altLang="zh-TW" dirty="0" smtClean="0">
                <a:cs typeface="Consolas" panose="020B0609020204030204" pitchFamily="49" charset="0"/>
              </a:rPr>
              <a:t>L5</a:t>
            </a:r>
            <a:r>
              <a:rPr lang="zh-TW" altLang="en-US" dirty="0" smtClean="0">
                <a:cs typeface="Consolas" panose="020B0609020204030204" pitchFamily="49" charset="0"/>
              </a:rPr>
              <a:t>：文件的標題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L7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&lt;body&gt;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標籤，文件的內容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-660" r="-163" b="-329"/>
          <a:stretch/>
        </p:blipFill>
        <p:spPr>
          <a:xfrm>
            <a:off x="4545874" y="2133600"/>
            <a:ext cx="3912326" cy="2666999"/>
          </a:xfrm>
        </p:spPr>
      </p:pic>
    </p:spTree>
    <p:extLst>
      <p:ext uri="{BB962C8B-B14F-4D97-AF65-F5344CB8AC3E}">
        <p14:creationId xmlns:p14="http://schemas.microsoft.com/office/powerpoint/2010/main" val="26024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43417"/>
            <a:ext cx="4933334" cy="89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13" name="群組 12"/>
          <p:cNvGrpSpPr/>
          <p:nvPr/>
        </p:nvGrpSpPr>
        <p:grpSpPr>
          <a:xfrm>
            <a:off x="1187624" y="1556792"/>
            <a:ext cx="6841825" cy="2340260"/>
            <a:chOff x="539552" y="2132856"/>
            <a:chExt cx="6841825" cy="2340260"/>
          </a:xfrm>
        </p:grpSpPr>
        <p:sp>
          <p:nvSpPr>
            <p:cNvPr id="6" name="直線圖說文字 2 5"/>
            <p:cNvSpPr/>
            <p:nvPr/>
          </p:nvSpPr>
          <p:spPr>
            <a:xfrm>
              <a:off x="1115616" y="2132856"/>
              <a:ext cx="1224136" cy="432048"/>
            </a:xfrm>
            <a:prstGeom prst="borderCallout2">
              <a:avLst>
                <a:gd name="adj1" fmla="val 53786"/>
                <a:gd name="adj2" fmla="val 99532"/>
                <a:gd name="adj3" fmla="val 55216"/>
                <a:gd name="adj4" fmla="val 145947"/>
                <a:gd name="adj5" fmla="val 234767"/>
                <a:gd name="adj6" fmla="val 146999"/>
              </a:avLst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</a:rPr>
                <a:t>標籤名稱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3188042" y="3015049"/>
              <a:ext cx="3640919" cy="3089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直線圖說文字 1 7"/>
            <p:cNvSpPr/>
            <p:nvPr/>
          </p:nvSpPr>
          <p:spPr>
            <a:xfrm>
              <a:off x="6276544" y="4149080"/>
              <a:ext cx="1104833" cy="324036"/>
            </a:xfrm>
            <a:prstGeom prst="borderCallout1">
              <a:avLst>
                <a:gd name="adj1" fmla="val 7310"/>
                <a:gd name="adj2" fmla="val 1733"/>
                <a:gd name="adj3" fmla="val -261212"/>
                <a:gd name="adj4" fmla="val -27685"/>
              </a:avLst>
            </a:prstGeom>
            <a:solidFill>
              <a:schemeClr val="accent3">
                <a:lumMod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標籤屬性</a:t>
              </a:r>
              <a:endParaRPr lang="zh-TW" altLang="en-US" dirty="0"/>
            </a:p>
          </p:txBody>
        </p:sp>
        <p:sp>
          <p:nvSpPr>
            <p:cNvPr id="11" name="直線圖說文字 1 10"/>
            <p:cNvSpPr/>
            <p:nvPr/>
          </p:nvSpPr>
          <p:spPr>
            <a:xfrm>
              <a:off x="539552" y="3681028"/>
              <a:ext cx="1188132" cy="396044"/>
            </a:xfrm>
            <a:prstGeom prst="borderCallout1">
              <a:avLst>
                <a:gd name="adj1" fmla="val 773"/>
                <a:gd name="adj2" fmla="val 98337"/>
                <a:gd name="adj3" fmla="val -64302"/>
                <a:gd name="adj4" fmla="val 20881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</a:rPr>
                <a:t>標籤內容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83568" y="38970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標籤名稱：</a:t>
            </a:r>
            <a:r>
              <a:rPr lang="en-US" altLang="zh-TW" dirty="0" smtClean="0"/>
              <a:t>div</a:t>
            </a:r>
          </a:p>
          <a:p>
            <a:r>
              <a:rPr lang="zh-TW" altLang="en-US" dirty="0"/>
              <a:t>標籤</a:t>
            </a:r>
            <a:r>
              <a:rPr lang="zh-TW" altLang="en-US" dirty="0" smtClean="0"/>
              <a:t>內容：</a:t>
            </a:r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88024" y="393479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標籤</a:t>
            </a:r>
            <a:r>
              <a:rPr lang="zh-TW" altLang="en-US" dirty="0"/>
              <a:t>屬性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id="news-1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en-US" altLang="zh-TW" dirty="0" smtClean="0"/>
              <a:t>class="article</a:t>
            </a:r>
            <a:r>
              <a:rPr lang="en-US" altLang="zh-TW" dirty="0"/>
              <a:t>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24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entities</a:t>
            </a:r>
            <a:endParaRPr lang="zh-TW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0229"/>
            <a:ext cx="7772400" cy="331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1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超連結 </a:t>
            </a:r>
            <a:r>
              <a:rPr lang="en-US" altLang="zh-TW" cap="none" dirty="0" smtClean="0"/>
              <a:t>&lt;a&gt;…&lt;/a&gt;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連結到絕對網址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="http://www.google.com.tw/"&gt;Google&lt;/a&gt;</a:t>
            </a:r>
          </a:p>
          <a:p>
            <a:endParaRPr lang="en-US" altLang="zh-TW" dirty="0"/>
          </a:p>
          <a:p>
            <a:r>
              <a:rPr lang="zh-TW" altLang="en-US" dirty="0" smtClean="0"/>
              <a:t>連線到相對網址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="test/index.html"&gt;index&lt;/a&gt;</a:t>
            </a:r>
          </a:p>
          <a:p>
            <a:endParaRPr lang="en-US" altLang="zh-TW" dirty="0"/>
          </a:p>
          <a:p>
            <a:r>
              <a:rPr lang="zh-TW" altLang="en-US" dirty="0" smtClean="0"/>
              <a:t>書籤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="#content"&gt;content&lt;/a&gt;</a:t>
            </a:r>
          </a:p>
        </p:txBody>
      </p:sp>
    </p:spTree>
    <p:extLst>
      <p:ext uri="{BB962C8B-B14F-4D97-AF65-F5344CB8AC3E}">
        <p14:creationId xmlns:p14="http://schemas.microsoft.com/office/powerpoint/2010/main" val="64743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套用 </a:t>
            </a:r>
            <a:r>
              <a:rPr lang="en-US" altLang="zh-TW" dirty="0" smtClean="0"/>
              <a:t>Bootstrap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6" y="1268760"/>
            <a:ext cx="7419048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文字方塊 3"/>
          <p:cNvSpPr txBox="1"/>
          <p:nvPr/>
        </p:nvSpPr>
        <p:spPr>
          <a:xfrm>
            <a:off x="755576" y="4039904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Line 06: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標籤最底下套用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Line 09: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標籤最底下先套用</a:t>
            </a:r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Line 10:</a:t>
            </a:r>
            <a:r>
              <a:rPr lang="zh-TW" altLang="en-US" dirty="0" smtClean="0"/>
              <a:t>然後再套用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Bootstrap CDN</a:t>
            </a:r>
            <a:r>
              <a:rPr lang="en-US" altLang="zh-TW" dirty="0" smtClean="0"/>
              <a:t>  </a:t>
            </a:r>
            <a:r>
              <a:rPr lang="en-US" altLang="zh-TW" dirty="0" smtClean="0">
                <a:hlinkClick r:id="rId4"/>
              </a:rPr>
              <a:t>jQuery on Google CDN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6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為了瀏覽器及手機的相容性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加上額外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6792"/>
            <a:ext cx="7774632" cy="452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sz="quarter" idx="14"/>
          </p:nvPr>
        </p:nvSpPr>
        <p:spPr>
          <a:xfrm>
            <a:off x="6600800" y="600088"/>
            <a:ext cx="1787624" cy="596664"/>
          </a:xfrm>
        </p:spPr>
        <p:txBody>
          <a:bodyPr/>
          <a:lstStyle/>
          <a:p>
            <a:r>
              <a:rPr lang="zh-TW" altLang="en-US" dirty="0" smtClean="0">
                <a:hlinkClick r:id="rId3"/>
              </a:rPr>
              <a:t>參考網址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2420888"/>
            <a:ext cx="65527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3568" y="3284984"/>
            <a:ext cx="777686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手機瀏覽兩三事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為了讓手機瀏覽器知道網頁有為手機設計，可加上 </a:t>
            </a:r>
            <a:r>
              <a:rPr lang="en-US" altLang="zh-TW" dirty="0" smtClean="0"/>
              <a:t>viewport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如果希望在手機上面禁止縮</a:t>
            </a:r>
            <a:r>
              <a:rPr lang="zh-TW" altLang="en-US" dirty="0" smtClean="0"/>
              <a:t>放，可限制縮放倍率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>
              <a:hlinkClick r:id="rId2"/>
            </a:endParaRPr>
          </a:p>
          <a:p>
            <a:r>
              <a:rPr lang="zh-TW" altLang="en-US" dirty="0" smtClean="0">
                <a:hlinkClick r:id="rId2"/>
              </a:rPr>
              <a:t>詳細</a:t>
            </a:r>
            <a:r>
              <a:rPr lang="zh-TW" altLang="en-US" dirty="0">
                <a:hlinkClick r:id="rId2"/>
              </a:rPr>
              <a:t>說明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992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69992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26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</a:t>
            </a: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http://getbootstrap.com/css</a:t>
            </a:r>
            <a:r>
              <a:rPr lang="en-US" altLang="zh-TW" dirty="0" smtClean="0">
                <a:hlinkClick r:id="rId2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8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 </a:t>
            </a:r>
            <a:r>
              <a:rPr lang="zh-TW" altLang="en-US" dirty="0" smtClean="0"/>
              <a:t>已正式發布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2014/10/28</a:t>
            </a:r>
          </a:p>
          <a:p>
            <a:r>
              <a:rPr lang="en-US" altLang="zh-TW" dirty="0">
                <a:hlinkClick r:id="rId2"/>
              </a:rPr>
              <a:t>http://www.w3.org/TR/html5/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01" y="116632"/>
            <a:ext cx="5333195" cy="31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3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的網頁容器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 時需要將內容放進容器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才有辦法使用 </a:t>
            </a:r>
            <a:r>
              <a:rPr lang="en-US" altLang="zh-TW" dirty="0" smtClean="0"/>
              <a:t>Grid system</a:t>
            </a:r>
            <a:r>
              <a:rPr lang="zh-TW" altLang="en-US" dirty="0" smtClean="0"/>
              <a:t> 和把網頁內容置中</a:t>
            </a:r>
            <a:endParaRPr lang="en-US" altLang="zh-TW" dirty="0" smtClean="0"/>
          </a:p>
          <a:p>
            <a:r>
              <a:rPr lang="zh-TW" altLang="en-US" dirty="0" smtClean="0"/>
              <a:t>注意：不要巢狀套用，不然排版會怪怪的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.container </a:t>
            </a:r>
            <a:r>
              <a:rPr lang="zh-TW" altLang="en-US" dirty="0" smtClean="0"/>
              <a:t>來作為自適應容器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.container-fluid </a:t>
            </a:r>
            <a:r>
              <a:rPr lang="zh-TW" altLang="en-US" dirty="0" smtClean="0"/>
              <a:t>來作為 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 寬度的容器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3906"/>
            <a:ext cx="69611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69040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04248" y="6113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4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887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Grid system</a:t>
            </a:r>
            <a:r>
              <a:rPr lang="zh-TW" altLang="en-US" dirty="0" smtClean="0"/>
              <a:t> 網格系統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內有一個簡單、自適應 </a:t>
            </a:r>
            <a:r>
              <a:rPr lang="en-US" altLang="zh-TW" dirty="0" smtClean="0"/>
              <a:t>(responsive)</a:t>
            </a:r>
            <a:r>
              <a:rPr lang="zh-TW" altLang="en-US" dirty="0" smtClean="0"/>
              <a:t>、行動優先 </a:t>
            </a:r>
            <a:r>
              <a:rPr lang="en-US" altLang="zh-TW" dirty="0" smtClean="0"/>
              <a:t>(mobile first)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Grid </a:t>
            </a:r>
            <a:r>
              <a:rPr lang="zh-TW" altLang="en-US" dirty="0" smtClean="0"/>
              <a:t>系統，頁面會被 </a:t>
            </a:r>
            <a:r>
              <a:rPr lang="en-US" altLang="zh-TW" dirty="0" smtClean="0"/>
              <a:t>Grid </a:t>
            </a:r>
            <a:r>
              <a:rPr lang="zh-TW" altLang="en-US" dirty="0" smtClean="0"/>
              <a:t>系統分成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行，當螢幕大小改變時，可以跟著改變資料所佔的行數。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Grid System </a:t>
            </a:r>
            <a:r>
              <a:rPr lang="zh-TW" altLang="en-US" dirty="0" smtClean="0"/>
              <a:t>分成四種寬度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Extra small </a:t>
            </a:r>
            <a:r>
              <a:rPr lang="zh-TW" altLang="en-US" dirty="0" smtClean="0"/>
              <a:t>手機 </a:t>
            </a:r>
            <a:r>
              <a:rPr lang="en-US" altLang="zh-TW" dirty="0" smtClean="0"/>
              <a:t>( &lt; 768px )</a:t>
            </a:r>
          </a:p>
          <a:p>
            <a:pPr lvl="1"/>
            <a:r>
              <a:rPr lang="en-US" altLang="zh-TW" dirty="0" smtClean="0"/>
              <a:t>Small </a:t>
            </a:r>
            <a:r>
              <a:rPr lang="zh-TW" altLang="en-US" dirty="0" smtClean="0"/>
              <a:t>直向平板 </a:t>
            </a:r>
            <a:r>
              <a:rPr lang="en-US" altLang="zh-TW" dirty="0" smtClean="0"/>
              <a:t>( &gt;= 768px )</a:t>
            </a:r>
          </a:p>
          <a:p>
            <a:pPr lvl="1"/>
            <a:r>
              <a:rPr lang="en-US" altLang="zh-TW" dirty="0" smtClean="0"/>
              <a:t>Medium </a:t>
            </a:r>
            <a:r>
              <a:rPr lang="zh-TW" altLang="en-US" dirty="0" smtClean="0"/>
              <a:t>橫向平板 </a:t>
            </a:r>
            <a:r>
              <a:rPr lang="en-US" altLang="zh-TW" dirty="0" smtClean="0"/>
              <a:t>( &gt;= 992px )</a:t>
            </a:r>
          </a:p>
          <a:p>
            <a:pPr lvl="1"/>
            <a:r>
              <a:rPr lang="en-US" altLang="zh-TW" dirty="0" smtClean="0"/>
              <a:t>Large </a:t>
            </a:r>
            <a:r>
              <a:rPr lang="zh-TW" altLang="en-US" dirty="0" smtClean="0"/>
              <a:t>桌上型螢幕 </a:t>
            </a:r>
            <a:r>
              <a:rPr lang="en-US" altLang="zh-TW" dirty="0" smtClean="0"/>
              <a:t>( &gt;= 1200px )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80312" y="620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2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11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Grid System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8" y="1600200"/>
            <a:ext cx="8558824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740352" y="683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 action="ppaction://hlinkfile"/>
              </a:rPr>
              <a:t>查看範例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46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頁面布局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917031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 欄寬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1-1-1</a:t>
            </a:r>
            <a:r>
              <a:rPr lang="zh-TW" altLang="en-US" dirty="0" smtClean="0"/>
              <a:t> 欄寬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2-1</a:t>
            </a:r>
            <a:r>
              <a:rPr lang="zh-TW" altLang="en-US" dirty="0" smtClean="0"/>
              <a:t> 欄寬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>
                <a:hlinkClick r:id="rId2"/>
              </a:rPr>
              <a:t>多種欄寬方式</a:t>
            </a:r>
            <a:r>
              <a:rPr lang="zh-TW" altLang="en-US" dirty="0" smtClean="0"/>
              <a:t>、</a:t>
            </a:r>
            <a:r>
              <a:rPr lang="zh-TW" altLang="en-US" dirty="0" smtClean="0">
                <a:hlinkClick r:id="rId3"/>
              </a:rPr>
              <a:t>巢狀 </a:t>
            </a:r>
            <a:r>
              <a:rPr lang="en-US" altLang="zh-TW" dirty="0" smtClean="0">
                <a:hlinkClick r:id="rId3"/>
              </a:rPr>
              <a:t>Grid </a:t>
            </a:r>
            <a:r>
              <a:rPr lang="zh-TW" altLang="en-US" dirty="0" smtClean="0">
                <a:hlinkClick r:id="rId3"/>
              </a:rPr>
              <a:t>系統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9" y="3221732"/>
            <a:ext cx="72564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60848"/>
            <a:ext cx="72374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426818"/>
            <a:ext cx="72278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32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heading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" y="2492896"/>
            <a:ext cx="3612873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663542"/>
            <a:ext cx="3553069" cy="36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308304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5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68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文字段落 </a:t>
            </a:r>
            <a:r>
              <a:rPr lang="en-US" altLang="zh-TW" cap="none" dirty="0" smtClean="0"/>
              <a:t>&lt;p&gt;…&lt;/p&gt;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5" y="1340768"/>
            <a:ext cx="7889951" cy="289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5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行內裝飾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37338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標記 </a:t>
            </a:r>
            <a:r>
              <a:rPr lang="en-US" altLang="zh-TW" dirty="0" smtClean="0"/>
              <a:t>&lt;mark&gt;…&lt;/mark&gt;</a:t>
            </a:r>
          </a:p>
          <a:p>
            <a:endParaRPr lang="en-US" altLang="zh-TW" dirty="0"/>
          </a:p>
          <a:p>
            <a:r>
              <a:rPr lang="zh-TW" altLang="en-US" dirty="0" smtClean="0"/>
              <a:t>刪除線 </a:t>
            </a:r>
            <a:r>
              <a:rPr lang="en-US" altLang="zh-TW" dirty="0" smtClean="0"/>
              <a:t>&lt;del&gt;…&lt;/del&gt;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&lt;s&gt;…&lt;/s&gt;</a:t>
            </a:r>
          </a:p>
          <a:p>
            <a:endParaRPr lang="en-US" altLang="zh-TW" dirty="0"/>
          </a:p>
          <a:p>
            <a:r>
              <a:rPr lang="zh-TW" altLang="en-US" dirty="0" smtClean="0"/>
              <a:t>底線 </a:t>
            </a:r>
            <a:r>
              <a:rPr lang="en-US" altLang="zh-TW" dirty="0" smtClean="0"/>
              <a:t>&lt;ins&gt;…&lt;/ins&gt;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&lt;u&gt;…&lt;/u&gt;</a:t>
            </a:r>
          </a:p>
          <a:p>
            <a:endParaRPr lang="en-US" altLang="zh-TW" dirty="0"/>
          </a:p>
          <a:p>
            <a:r>
              <a:rPr lang="zh-TW" altLang="en-US" dirty="0"/>
              <a:t>縮小</a:t>
            </a:r>
            <a:r>
              <a:rPr lang="zh-TW" altLang="en-US" dirty="0" smtClean="0"/>
              <a:t>字體 </a:t>
            </a:r>
            <a:r>
              <a:rPr lang="en-US" altLang="zh-TW" dirty="0" smtClean="0"/>
              <a:t>&lt;small&gt;…&lt;/small&gt;</a:t>
            </a:r>
          </a:p>
          <a:p>
            <a:endParaRPr lang="en-US" altLang="zh-TW" dirty="0"/>
          </a:p>
          <a:p>
            <a:r>
              <a:rPr lang="zh-TW" altLang="en-US" dirty="0"/>
              <a:t>粗</a:t>
            </a:r>
            <a:r>
              <a:rPr lang="zh-TW" altLang="en-US" dirty="0" smtClean="0"/>
              <a:t>體 </a:t>
            </a:r>
            <a:r>
              <a:rPr lang="en-US" altLang="zh-TW" dirty="0" smtClean="0"/>
              <a:t>&lt;strong&gt;…&lt;/strong&gt;</a:t>
            </a:r>
          </a:p>
          <a:p>
            <a:endParaRPr lang="en-US" altLang="zh-TW" dirty="0"/>
          </a:p>
          <a:p>
            <a:r>
              <a:rPr lang="zh-TW" altLang="en-US" dirty="0" smtClean="0"/>
              <a:t>斜體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&gt;…&lt;/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6699"/>
            <a:ext cx="26479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3352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2562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619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34004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3505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6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文字排列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7" y="1938528"/>
            <a:ext cx="6961905" cy="30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2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it yourself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請用愛用 </a:t>
            </a:r>
            <a:r>
              <a:rPr lang="zh-TW" altLang="en-US" dirty="0" smtClean="0">
                <a:hlinkClick r:id="rId2"/>
              </a:rPr>
              <a:t>亂數假文產生器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519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無序清單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09" y="1638528"/>
            <a:ext cx="6952381" cy="36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xampp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官方網站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安裝後，以系統管理員開啟 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 Control Panel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MySQL </a:t>
            </a:r>
            <a:r>
              <a:rPr lang="zh-TW" altLang="en-US" dirty="0" smtClean="0"/>
              <a:t>設定為開機自動開啟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連線</a:t>
            </a:r>
            <a:r>
              <a:rPr lang="zh-TW" altLang="en-US" dirty="0" smtClean="0"/>
              <a:t>到 </a:t>
            </a:r>
            <a:r>
              <a:rPr lang="en-US" altLang="zh-TW" dirty="0" smtClean="0">
                <a:hlinkClick r:id="rId3"/>
              </a:rPr>
              <a:t>http://127.0.0.1/</a:t>
            </a:r>
            <a:r>
              <a:rPr lang="en-US" altLang="zh-TW" dirty="0" smtClean="0"/>
              <a:t> </a:t>
            </a:r>
            <a:r>
              <a:rPr lang="zh-TW" altLang="en-US" dirty="0" smtClean="0"/>
              <a:t>驗證安裝成功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或是 </a:t>
            </a:r>
            <a:r>
              <a:rPr lang="en-US" altLang="zh-TW" dirty="0" smtClean="0">
                <a:hlinkClick r:id="rId4"/>
              </a:rPr>
              <a:t>http://localhost/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871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有序清單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19" y="2038528"/>
            <a:ext cx="6904762" cy="2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74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無樣式的清單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" y="1657576"/>
            <a:ext cx="6933334" cy="36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97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480720" cy="489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32" y="4038947"/>
            <a:ext cx="3048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6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表格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7" y="2081385"/>
            <a:ext cx="6961905" cy="2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20272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詳細資料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5458" y="1484784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在一般的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表格加上 </a:t>
            </a:r>
            <a:r>
              <a:rPr lang="en-US" altLang="zh-TW" dirty="0" smtClean="0"/>
              <a:t>.table </a:t>
            </a:r>
            <a:r>
              <a:rPr lang="zh-TW" altLang="en-US" dirty="0" smtClean="0"/>
              <a:t>就可套用 </a:t>
            </a:r>
            <a:r>
              <a:rPr lang="en-US" altLang="zh-TW" dirty="0" smtClean="0"/>
              <a:t>Bootstrap </a:t>
            </a:r>
            <a:r>
              <a:rPr lang="zh-TW" altLang="en-US" dirty="0" smtClean="0"/>
              <a:t>的樣式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78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自適應表格 </a:t>
            </a:r>
            <a:r>
              <a:rPr lang="en-US" altLang="zh-TW" dirty="0" smtClean="0"/>
              <a:t>(responsive)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42" y="1600200"/>
            <a:ext cx="6381517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308304" y="6926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867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跳過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因為個人網站用不到表單 </a:t>
            </a:r>
            <a:r>
              <a:rPr lang="en-US" altLang="zh-TW" dirty="0" smtClean="0"/>
              <a:t>(form)</a:t>
            </a:r>
            <a:r>
              <a:rPr lang="zh-TW" altLang="en-US" dirty="0" smtClean="0"/>
              <a:t>，歡迎私下詢問。</a:t>
            </a:r>
            <a:r>
              <a:rPr lang="en-US" altLang="zh-TW" dirty="0" smtClean="0"/>
              <a:t>(</a:t>
            </a:r>
            <a:r>
              <a:rPr lang="zh-TW" altLang="en-US" dirty="0" smtClean="0">
                <a:hlinkClick r:id="rId2"/>
              </a:rPr>
              <a:t>文件在此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862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按鈕 </a:t>
            </a:r>
            <a:r>
              <a:rPr lang="en-US" altLang="zh-TW" cap="none" dirty="0" smtClean="0"/>
              <a:t>&lt;a&gt; &lt;button&gt; &lt;input&gt;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0" y="1600200"/>
            <a:ext cx="6787201" cy="49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20272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999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為了讓圖片也可以自適應螢幕大小，故須加上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-responsive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/>
              <a:t>src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/>
              <a:t>…" </a:t>
            </a:r>
            <a:r>
              <a:rPr lang="en-US" altLang="zh-TW" dirty="0"/>
              <a:t>class="</a:t>
            </a:r>
            <a:r>
              <a:rPr lang="en-US" altLang="zh-TW" dirty="0" err="1"/>
              <a:t>img</a:t>
            </a:r>
            <a:r>
              <a:rPr lang="en-US" altLang="zh-TW" dirty="0"/>
              <a:t>-responsive</a:t>
            </a:r>
            <a:r>
              <a:rPr lang="en-US" altLang="zh-TW" dirty="0" smtClean="0"/>
              <a:t>"&gt;</a:t>
            </a:r>
          </a:p>
          <a:p>
            <a:endParaRPr lang="en-US" altLang="zh-TW" dirty="0"/>
          </a:p>
          <a:p>
            <a:r>
              <a:rPr lang="zh-TW" altLang="en-US" dirty="0" smtClean="0"/>
              <a:t>圖片裝飾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3446487"/>
            <a:ext cx="69421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380312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54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it yourself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請用愛用 </a:t>
            </a:r>
            <a:r>
              <a:rPr lang="zh-TW" altLang="en-US" dirty="0" smtClean="0">
                <a:hlinkClick r:id="rId2"/>
              </a:rPr>
              <a:t>亂數假文產生器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6578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記得看過被我略過的東西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因為時間不夠，所以就自己看囉</a:t>
            </a:r>
            <a:r>
              <a:rPr lang="en-US" altLang="zh-TW" dirty="0" smtClean="0"/>
              <a:t>~</a:t>
            </a:r>
          </a:p>
          <a:p>
            <a:r>
              <a:rPr lang="en-US" altLang="zh-TW" dirty="0">
                <a:hlinkClick r:id="rId2"/>
              </a:rPr>
              <a:t>http://getbootstrap.com/css/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6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只安裝這些東西就行了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18" y="1600200"/>
            <a:ext cx="447016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65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http://getbootstrap.com/components/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681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Glyphicons</a:t>
            </a:r>
            <a:r>
              <a:rPr lang="zh-TW" altLang="en-US" dirty="0"/>
              <a:t> </a:t>
            </a:r>
            <a:r>
              <a:rPr lang="zh-TW" altLang="en-US" dirty="0" smtClean="0"/>
              <a:t>圖案</a:t>
            </a:r>
            <a:endParaRPr lang="zh-TW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22" y="1412776"/>
            <a:ext cx="7078156" cy="5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92280" y="6206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306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navbar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452320" y="683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hlinkClick r:id="rId2"/>
              </a:rPr>
              <a:t>詳細資料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24744"/>
            <a:ext cx="811371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04864"/>
            <a:ext cx="6076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75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panel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29" y="1600200"/>
            <a:ext cx="571174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476672"/>
            <a:ext cx="2962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224978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4"/>
              </a:rPr>
              <a:t>詳細資料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736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it yourself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請用愛用 </a:t>
            </a:r>
            <a:r>
              <a:rPr lang="zh-TW" altLang="en-US" dirty="0" smtClean="0">
                <a:hlinkClick r:id="rId2"/>
              </a:rPr>
              <a:t>亂數假文產生器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657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用 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 control panel</a:t>
            </a:r>
            <a:br>
              <a:rPr lang="en-US" altLang="zh-TW" dirty="0" smtClean="0"/>
            </a:br>
            <a:r>
              <a:rPr lang="zh-TW" altLang="en-US" dirty="0" smtClean="0"/>
              <a:t>開啟 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mysql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30" y="1600200"/>
            <a:ext cx="523153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4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Localhost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127.0.0.1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09" y="1600200"/>
            <a:ext cx="45865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2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直接從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新增檔案到 </a:t>
            </a:r>
            <a:r>
              <a:rPr lang="en-US" altLang="zh-TW" dirty="0" smtClean="0"/>
              <a:t>repo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32" y="1600200"/>
            <a:ext cx="623393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新增檔案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33" y="1600200"/>
            <a:ext cx="563033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90" y="1600200"/>
            <a:ext cx="660541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46200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流行">
  <a:themeElements>
    <a:clrScheme name="都會流行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Consolas+微軟正黑體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都會流行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TC101859862[[fn=都會流行]]</Template>
  <TotalTime>1681</TotalTime>
  <Words>621</Words>
  <Application>Microsoft Office PowerPoint</Application>
  <PresentationFormat>如螢幕大小 (4:3)</PresentationFormat>
  <Paragraphs>149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都會流行</vt:lpstr>
      <vt:lpstr>BOOTSTRAP X GITHUB PAGE</vt:lpstr>
      <vt:lpstr>HTML5 已正式發布</vt:lpstr>
      <vt:lpstr>安裝 xampp</vt:lpstr>
      <vt:lpstr>只安裝這些東西就行了</vt:lpstr>
      <vt:lpstr>用 XAMpp control panel 開啟 apache 和 mysql</vt:lpstr>
      <vt:lpstr>Localhost 或是 127.0.0.1</vt:lpstr>
      <vt:lpstr>直接從 github 新增檔案到 repo</vt:lpstr>
      <vt:lpstr>新增檔案</vt:lpstr>
      <vt:lpstr>修改檔案</vt:lpstr>
      <vt:lpstr>Personal Website Viewer</vt:lpstr>
      <vt:lpstr>HTML + bootstrap 基礎</vt:lpstr>
      <vt:lpstr>HTML 初始程式碼</vt:lpstr>
      <vt:lpstr>HTML標籤</vt:lpstr>
      <vt:lpstr>Html entities</vt:lpstr>
      <vt:lpstr>超連結 &lt;a&gt;…&lt;/a&gt;</vt:lpstr>
      <vt:lpstr>套用 Bootstrap</vt:lpstr>
      <vt:lpstr>為了瀏覽器及手機的相容性 加上額外的head資訊</vt:lpstr>
      <vt:lpstr>手機瀏覽兩三事</vt:lpstr>
      <vt:lpstr>Bootstrap 樣式</vt:lpstr>
      <vt:lpstr>Bootstrap的網頁容器</vt:lpstr>
      <vt:lpstr>Grid system 網格系統</vt:lpstr>
      <vt:lpstr>Grid System</vt:lpstr>
      <vt:lpstr>頁面布局</vt:lpstr>
      <vt:lpstr>Html heading</vt:lpstr>
      <vt:lpstr>文字段落 &lt;p&gt;…&lt;/p&gt;</vt:lpstr>
      <vt:lpstr>行內裝飾</vt:lpstr>
      <vt:lpstr>文字排列</vt:lpstr>
      <vt:lpstr>Try it yourself</vt:lpstr>
      <vt:lpstr>無序清單</vt:lpstr>
      <vt:lpstr>有序清單</vt:lpstr>
      <vt:lpstr>無樣式的清單</vt:lpstr>
      <vt:lpstr>表格</vt:lpstr>
      <vt:lpstr>bootstrap表格</vt:lpstr>
      <vt:lpstr>自適應表格 (responsive)</vt:lpstr>
      <vt:lpstr>表單 (跳過)</vt:lpstr>
      <vt:lpstr>按鈕 &lt;a&gt; &lt;button&gt; &lt;input&gt;</vt:lpstr>
      <vt:lpstr>圖片</vt:lpstr>
      <vt:lpstr>Try it yourself</vt:lpstr>
      <vt:lpstr>記得看過被我略過的東西</vt:lpstr>
      <vt:lpstr>Bootstrap組件</vt:lpstr>
      <vt:lpstr>Glyphicons 圖案</vt:lpstr>
      <vt:lpstr>navbar</vt:lpstr>
      <vt:lpstr>panel</vt:lpstr>
      <vt:lpstr>Try it 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taichunmin</dc:creator>
  <cp:lastModifiedBy>taichunmin</cp:lastModifiedBy>
  <cp:revision>68</cp:revision>
  <dcterms:created xsi:type="dcterms:W3CDTF">2014-10-27T15:31:11Z</dcterms:created>
  <dcterms:modified xsi:type="dcterms:W3CDTF">2014-10-29T23:25:23Z</dcterms:modified>
</cp:coreProperties>
</file>