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latin typeface="+mn-lt"/>
              <a:ea typeface="+mn-e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A62103C-7A0F-4BC4-86FF-28472B99B93C}" type="datetimeFigureOut">
              <a:rPr lang="zh-TW" altLang="en-US" smtClean="0"/>
              <a:t>2014/11/20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BDCEB48-4C57-459A-BB8C-D08767149FE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qXDYu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rapbootstrap.com/" TargetMode="External"/><Relationship Id="rId2" Type="http://schemas.openxmlformats.org/officeDocument/2006/relationships/hyperlink" Target="http://bootswatch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orris821028.github.io/" TargetMode="External"/><Relationship Id="rId2" Type="http://schemas.openxmlformats.org/officeDocument/2006/relationships/hyperlink" Target="http://taichunmin.idv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frost.tw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ChiuGuanYu" TargetMode="External"/><Relationship Id="rId2" Type="http://schemas.openxmlformats.org/officeDocument/2006/relationships/hyperlink" Target="http://facebook.com/taichunmi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hyperlink" Target="http://facebook.com/CJHwo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dXIye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slideshare.net/taichunmin/ss-16096723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git@github.com:XXX.gi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BOOTSTRAP</a:t>
            </a:r>
            <a:br>
              <a:rPr lang="en-US" altLang="zh-TW" dirty="0" smtClean="0"/>
            </a:br>
            <a:r>
              <a:rPr lang="en-US" altLang="zh-TW" dirty="0" smtClean="0"/>
              <a:t>X</a:t>
            </a:r>
            <a:br>
              <a:rPr lang="en-US" altLang="zh-TW" dirty="0" smtClean="0"/>
            </a:br>
            <a:r>
              <a:rPr lang="en-US" altLang="zh-TW" dirty="0" smtClean="0"/>
              <a:t>GITHUB PAGE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CREATE A PERSONAL WEBSITE</a:t>
            </a:r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http://goo.gl/qXDYuL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3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 </a:t>
            </a:r>
            <a:r>
              <a:rPr lang="en-US" altLang="zh-TW" strike="sngStrike" dirty="0" smtClean="0"/>
              <a:t>save</a:t>
            </a:r>
            <a:r>
              <a:rPr lang="en-US" altLang="zh-TW" dirty="0" smtClean="0"/>
              <a:t>, no </a:t>
            </a:r>
            <a:r>
              <a:rPr lang="en-US" altLang="zh-TW" strike="sngStrike" dirty="0" smtClean="0"/>
              <a:t>load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右鍵「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Commit</a:t>
            </a:r>
            <a:r>
              <a:rPr lang="zh-TW" altLang="en-US" dirty="0" smtClean="0"/>
              <a:t> →</a:t>
            </a:r>
            <a:r>
              <a:rPr lang="en-US" altLang="zh-TW" dirty="0" smtClean="0"/>
              <a:t> master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選擇要存檔的檔案</a:t>
            </a:r>
            <a:endParaRPr lang="en-US" altLang="zh-TW" dirty="0" smtClean="0"/>
          </a:p>
          <a:p>
            <a:r>
              <a:rPr lang="zh-TW" altLang="en-US" sz="2000" dirty="0" smtClean="0"/>
              <a:t>打入以後</a:t>
            </a:r>
            <a:r>
              <a:rPr lang="zh-TW" altLang="en-US" b="1" dirty="0" smtClean="0">
                <a:solidFill>
                  <a:srgbClr val="FF0000"/>
                </a:solidFill>
              </a:rPr>
              <a:t>給自己看的說明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按下「</a:t>
            </a:r>
            <a:r>
              <a:rPr lang="en-US" altLang="zh-TW" dirty="0" smtClean="0"/>
              <a:t>OK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 smtClean="0"/>
              <a:t>記得「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」回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77" y="2239963"/>
            <a:ext cx="3622146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50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Push to 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 smtClean="0"/>
              <a:t>右鍵選單選「</a:t>
            </a:r>
            <a:r>
              <a:rPr lang="en-US" altLang="zh-TW" sz="1400" dirty="0" smtClean="0"/>
              <a:t>Push</a:t>
            </a:r>
            <a:r>
              <a:rPr lang="zh-TW" altLang="en-US" sz="1400" dirty="0" smtClean="0"/>
              <a:t>」</a:t>
            </a:r>
            <a:endParaRPr lang="en-US" altLang="zh-TW" sz="1400" dirty="0" smtClean="0"/>
          </a:p>
          <a:p>
            <a:r>
              <a:rPr lang="zh-TW" altLang="en-US" sz="1400" dirty="0"/>
              <a:t>推</a:t>
            </a:r>
            <a:r>
              <a:rPr lang="zh-TW" altLang="en-US" sz="1400" dirty="0" smtClean="0"/>
              <a:t>送到「</a:t>
            </a:r>
            <a:r>
              <a:rPr lang="en-US" altLang="zh-TW" sz="1400" dirty="0" smtClean="0"/>
              <a:t>Origin</a:t>
            </a:r>
            <a:r>
              <a:rPr lang="zh-TW" altLang="en-US" sz="1400" dirty="0" smtClean="0"/>
              <a:t>」的「</a:t>
            </a:r>
            <a:r>
              <a:rPr lang="en-US" altLang="zh-TW" sz="1400" dirty="0" smtClean="0"/>
              <a:t>master</a:t>
            </a:r>
            <a:r>
              <a:rPr lang="zh-TW" altLang="en-US" sz="1400" dirty="0" smtClean="0"/>
              <a:t>」分支。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100" dirty="0" smtClean="0"/>
              <a:t>(</a:t>
            </a:r>
            <a:r>
              <a:rPr lang="zh-TW" altLang="en-US" sz="1100" dirty="0" smtClean="0"/>
              <a:t>預設是這個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88635"/>
            <a:ext cx="2674532" cy="458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3246140" cy="32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21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7170" name="Picture 2" descr="http://www.siberdrome.com/images/siberdrome_demo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78904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6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Bootswatch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2469996"/>
          </a:xfrm>
        </p:spPr>
        <p:txBody>
          <a:bodyPr/>
          <a:lstStyle/>
          <a:p>
            <a:r>
              <a:rPr lang="zh-TW" altLang="en-US" dirty="0" smtClean="0"/>
              <a:t>網站跟別人一樣，</a:t>
            </a:r>
            <a:r>
              <a:rPr lang="zh-TW" altLang="en-US" strike="sngStrike" dirty="0" smtClean="0">
                <a:solidFill>
                  <a:srgbClr val="FFC000"/>
                </a:solidFill>
              </a:rPr>
              <a:t>小心</a:t>
            </a:r>
            <a:r>
              <a:rPr lang="zh-TW" altLang="en-US" strike="sngStrike" dirty="0">
                <a:solidFill>
                  <a:srgbClr val="FFC000"/>
                </a:solidFill>
              </a:rPr>
              <a:t>勝</a:t>
            </a:r>
            <a:r>
              <a:rPr lang="zh-TW" altLang="en-US" strike="sngStrike" dirty="0" smtClean="0">
                <a:solidFill>
                  <a:srgbClr val="FFC000"/>
                </a:solidFill>
              </a:rPr>
              <a:t>芠不開心</a:t>
            </a:r>
            <a:endParaRPr lang="en-US" altLang="zh-TW" strike="sngStrike" dirty="0" smtClean="0">
              <a:solidFill>
                <a:srgbClr val="FFC000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hlinkClick r:id="rId2"/>
              </a:rPr>
              <a:t>http://bootswatch.com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還有付費的樣式 </a:t>
            </a:r>
            <a:r>
              <a:rPr lang="en-US" altLang="zh-TW" dirty="0" smtClean="0"/>
              <a:t>{wrap}</a:t>
            </a:r>
            <a:r>
              <a:rPr lang="en-US" altLang="zh-TW" dirty="0" err="1" smtClean="0"/>
              <a:t>boostrap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https://wrapbootstrap.com/</a:t>
            </a:r>
            <a:endParaRPr lang="zh-TW" altLang="en-US" dirty="0"/>
          </a:p>
        </p:txBody>
      </p:sp>
      <p:pic>
        <p:nvPicPr>
          <p:cNvPr id="3074" name="Picture 2" descr="http://icons.iconarchive.com/icons/icons8/windows-8/512/Ecommerce-Free-Shipping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76536"/>
            <a:ext cx="916360" cy="91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4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7170" name="Picture 2" descr="http://www.siberdrome.com/images/siberdrome_demo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78904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5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PERSONAL WEBSITE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其實跟寫自傳很像啦</a:t>
            </a:r>
          </a:p>
        </p:txBody>
      </p:sp>
    </p:spTree>
    <p:extLst>
      <p:ext uri="{BB962C8B-B14F-4D97-AF65-F5344CB8AC3E}">
        <p14:creationId xmlns:p14="http://schemas.microsoft.com/office/powerpoint/2010/main" val="407472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8490" y="646558"/>
            <a:ext cx="7756263" cy="1054250"/>
          </a:xfrm>
        </p:spPr>
        <p:txBody>
          <a:bodyPr/>
          <a:lstStyle/>
          <a:p>
            <a:r>
              <a:rPr lang="en-US" altLang="zh-TW" dirty="0" smtClean="0"/>
              <a:t>Yes123 </a:t>
            </a:r>
            <a:r>
              <a:rPr lang="zh-TW" altLang="en-US" dirty="0" smtClean="0"/>
              <a:t>自傳建議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173" y="2147438"/>
            <a:ext cx="6319655" cy="47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87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Taichunmin</a:t>
            </a:r>
            <a:r>
              <a:rPr lang="en-US" altLang="zh-TW" sz="2000" dirty="0" smtClean="0"/>
              <a:t> - </a:t>
            </a:r>
            <a:r>
              <a:rPr lang="en-US" altLang="zh-TW" sz="2000" dirty="0" smtClean="0">
                <a:hlinkClick r:id="rId2"/>
              </a:rPr>
              <a:t>http://taichunmin.idv.tw/</a:t>
            </a:r>
            <a:endParaRPr lang="en-US" altLang="zh-TW" sz="2000" dirty="0" smtClean="0"/>
          </a:p>
          <a:p>
            <a:r>
              <a:rPr lang="en-US" altLang="zh-TW" sz="2000" dirty="0"/>
              <a:t>Morris821028 - </a:t>
            </a:r>
            <a:r>
              <a:rPr lang="en-US" altLang="zh-TW" sz="2000" dirty="0">
                <a:hlinkClick r:id="rId3"/>
              </a:rPr>
              <a:t>http://morris821028.github.io</a:t>
            </a:r>
            <a:r>
              <a:rPr lang="en-US" altLang="zh-TW" sz="2000" dirty="0" smtClean="0">
                <a:hlinkClick r:id="rId3"/>
              </a:rPr>
              <a:t>/</a:t>
            </a:r>
            <a:endParaRPr lang="en-US" altLang="zh-TW" sz="2000" dirty="0" smtClean="0"/>
          </a:p>
          <a:p>
            <a:r>
              <a:rPr lang="zh-TW" altLang="en-US" sz="2000" dirty="0"/>
              <a:t>蒼</a:t>
            </a:r>
            <a:r>
              <a:rPr lang="zh-TW" altLang="en-US" sz="2000" dirty="0" smtClean="0"/>
              <a:t>時弦也 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 </a:t>
            </a:r>
            <a:r>
              <a:rPr lang="en-US" altLang="zh-TW" sz="2000" dirty="0">
                <a:hlinkClick r:id="rId4"/>
              </a:rPr>
              <a:t>http://frost.tw</a:t>
            </a:r>
            <a:r>
              <a:rPr lang="en-US" altLang="zh-TW" sz="2000" dirty="0" smtClean="0">
                <a:hlinkClick r:id="rId4"/>
              </a:rPr>
              <a:t>/</a:t>
            </a:r>
            <a:endParaRPr lang="en-US" altLang="zh-TW" sz="2000" dirty="0" smtClean="0"/>
          </a:p>
          <a:p>
            <a:r>
              <a:rPr lang="en-US" altLang="zh-TW" sz="2000" dirty="0" smtClean="0"/>
              <a:t>……</a:t>
            </a:r>
          </a:p>
          <a:p>
            <a:endParaRPr lang="en-US" altLang="zh-TW" sz="2000" dirty="0"/>
          </a:p>
          <a:p>
            <a:r>
              <a:rPr lang="zh-TW" altLang="en-US" sz="2000" dirty="0" smtClean="0"/>
              <a:t>請用 </a:t>
            </a:r>
            <a:r>
              <a:rPr lang="en-US" altLang="zh-TW" sz="2000" dirty="0" err="1" smtClean="0"/>
              <a:t>site:http</a:t>
            </a:r>
            <a:r>
              <a:rPr lang="en-US" altLang="zh-TW" sz="2000" dirty="0" smtClean="0"/>
              <a:t>://github.io </a:t>
            </a:r>
            <a:r>
              <a:rPr lang="zh-TW" altLang="en-US" sz="2000" dirty="0" smtClean="0"/>
              <a:t>選擇繁體中文來搜尋範例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個人網站內容範例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077544"/>
            <a:ext cx="82661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97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互評標準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整齊的程式碼縮排</a:t>
            </a:r>
            <a:endParaRPr lang="en-US" altLang="zh-TW" sz="1800" dirty="0" smtClean="0"/>
          </a:p>
          <a:p>
            <a:r>
              <a:rPr lang="en-US" altLang="zh-TW" sz="1800" dirty="0" smtClean="0"/>
              <a:t>Bootstrap</a:t>
            </a:r>
            <a:r>
              <a:rPr lang="zh-TW" altLang="en-US" sz="1800" dirty="0" smtClean="0"/>
              <a:t>套用正確</a:t>
            </a:r>
            <a:endParaRPr lang="en-US" altLang="zh-TW" sz="1800" dirty="0" smtClean="0"/>
          </a:p>
          <a:p>
            <a:r>
              <a:rPr lang="zh-TW" altLang="en-US" sz="1800" dirty="0" smtClean="0"/>
              <a:t>首頁</a:t>
            </a:r>
            <a:r>
              <a:rPr lang="en-US" altLang="zh-TW" sz="1800" dirty="0" err="1" smtClean="0"/>
              <a:t>xs</a:t>
            </a:r>
            <a:r>
              <a:rPr lang="zh-TW" altLang="en-US" sz="1800" dirty="0" smtClean="0"/>
              <a:t>瀏覽正常</a:t>
            </a:r>
            <a:endParaRPr lang="en-US" altLang="zh-TW" sz="1800" dirty="0" smtClean="0"/>
          </a:p>
          <a:p>
            <a:r>
              <a:rPr lang="zh-TW" altLang="en-US" sz="1800" dirty="0"/>
              <a:t>首頁</a:t>
            </a:r>
            <a:r>
              <a:rPr lang="en-US" altLang="zh-TW" sz="1800" dirty="0" err="1" smtClean="0"/>
              <a:t>sm</a:t>
            </a:r>
            <a:r>
              <a:rPr lang="zh-TW" altLang="en-US" sz="1800" dirty="0" smtClean="0"/>
              <a:t>瀏覽正常</a:t>
            </a:r>
            <a:endParaRPr lang="en-US" altLang="zh-TW" sz="1800" dirty="0" smtClean="0"/>
          </a:p>
          <a:p>
            <a:r>
              <a:rPr lang="zh-TW" altLang="en-US" sz="1800" dirty="0"/>
              <a:t>首頁</a:t>
            </a:r>
            <a:r>
              <a:rPr lang="en-US" altLang="zh-TW" sz="1800" dirty="0" smtClean="0"/>
              <a:t>md</a:t>
            </a:r>
            <a:r>
              <a:rPr lang="zh-TW" altLang="en-US" sz="1800" dirty="0" smtClean="0"/>
              <a:t>瀏覽正常</a:t>
            </a:r>
            <a:endParaRPr lang="en-US" altLang="zh-TW" sz="1800" dirty="0" smtClean="0"/>
          </a:p>
          <a:p>
            <a:r>
              <a:rPr lang="zh-TW" altLang="en-US" sz="1800" dirty="0"/>
              <a:t>首頁</a:t>
            </a:r>
            <a:r>
              <a:rPr lang="en-US" altLang="zh-TW" sz="1800" dirty="0" err="1" smtClean="0"/>
              <a:t>lg</a:t>
            </a:r>
            <a:r>
              <a:rPr lang="zh-TW" altLang="en-US" sz="1800" dirty="0" smtClean="0"/>
              <a:t>瀏覽正常</a:t>
            </a:r>
            <a:endParaRPr lang="en-US" altLang="zh-TW" sz="1800" dirty="0" smtClean="0"/>
          </a:p>
          <a:p>
            <a:r>
              <a:rPr lang="zh-TW" altLang="en-US" sz="1800" dirty="0"/>
              <a:t>網站</a:t>
            </a:r>
            <a:r>
              <a:rPr lang="zh-TW" altLang="en-US" sz="1800" dirty="0" smtClean="0"/>
              <a:t>內包含圖片</a:t>
            </a:r>
            <a:r>
              <a:rPr lang="en-US" altLang="zh-TW" sz="1800" dirty="0" smtClean="0"/>
              <a:t>&lt;</a:t>
            </a:r>
            <a:r>
              <a:rPr lang="en-US" altLang="zh-TW" sz="1800" dirty="0" err="1" smtClean="0"/>
              <a:t>img</a:t>
            </a:r>
            <a:r>
              <a:rPr lang="en-US" altLang="zh-TW" sz="1800" dirty="0" smtClean="0"/>
              <a:t>&gt;</a:t>
            </a:r>
          </a:p>
          <a:p>
            <a:r>
              <a:rPr lang="zh-TW" altLang="en-US" sz="1800" dirty="0" smtClean="0"/>
              <a:t>選單在各種大小運作正常</a:t>
            </a:r>
            <a:endParaRPr lang="en-US" altLang="zh-TW" sz="1800" dirty="0" smtClean="0"/>
          </a:p>
          <a:p>
            <a:r>
              <a:rPr lang="zh-TW" altLang="en-US" sz="1800" dirty="0" smtClean="0"/>
              <a:t>套用一個別人的 </a:t>
            </a:r>
            <a:r>
              <a:rPr lang="en-US" altLang="zh-TW" sz="1800" dirty="0" smtClean="0"/>
              <a:t>Bootstrap Theme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About me</a:t>
            </a:r>
          </a:p>
          <a:p>
            <a:r>
              <a:rPr lang="zh-TW" altLang="en-US" sz="1800" dirty="0"/>
              <a:t>要有聯絡</a:t>
            </a:r>
            <a:r>
              <a:rPr lang="zh-TW" altLang="en-US" sz="1800" dirty="0" smtClean="0"/>
              <a:t>方式</a:t>
            </a:r>
            <a:endParaRPr lang="en-US" altLang="zh-TW" sz="1800" dirty="0" smtClean="0"/>
          </a:p>
          <a:p>
            <a:r>
              <a:rPr lang="zh-TW" altLang="en-US" sz="1800" dirty="0"/>
              <a:t>針對自己</a:t>
            </a:r>
            <a:r>
              <a:rPr lang="zh-TW" altLang="en-US" sz="1800" dirty="0" smtClean="0"/>
              <a:t>的專長有特殊頁面</a:t>
            </a:r>
            <a:endParaRPr lang="en-US" altLang="zh-TW" sz="1800" dirty="0" smtClean="0"/>
          </a:p>
          <a:p>
            <a:r>
              <a:rPr lang="zh-TW" altLang="en-US" sz="1800" dirty="0"/>
              <a:t>所有頁</a:t>
            </a:r>
            <a:r>
              <a:rPr lang="zh-TW" altLang="en-US" sz="1800" dirty="0" smtClean="0"/>
              <a:t>面都有</a:t>
            </a:r>
            <a:r>
              <a:rPr lang="en-US" altLang="zh-TW" sz="1800" dirty="0" smtClean="0"/>
              <a:t>Responsive Web Design</a:t>
            </a:r>
          </a:p>
          <a:p>
            <a:r>
              <a:rPr lang="zh-TW" altLang="en-US" sz="1800" dirty="0"/>
              <a:t>不要使用</a:t>
            </a:r>
            <a:r>
              <a:rPr lang="zh-TW" altLang="en-US" sz="1800" dirty="0" smtClean="0"/>
              <a:t>新細明體</a:t>
            </a:r>
            <a:endParaRPr lang="en-US" altLang="zh-TW" sz="1800" dirty="0" smtClean="0"/>
          </a:p>
          <a:p>
            <a:r>
              <a:rPr lang="zh-TW" altLang="en-US" sz="1800" dirty="0" smtClean="0"/>
              <a:t>在合適的地方使用</a:t>
            </a:r>
            <a:r>
              <a:rPr lang="en-US" altLang="zh-TW" sz="1800" dirty="0" err="1" smtClean="0"/>
              <a:t>Glyphicons</a:t>
            </a:r>
            <a:endParaRPr lang="en-US" altLang="zh-TW" sz="1800" dirty="0" smtClean="0"/>
          </a:p>
          <a:p>
            <a:r>
              <a:rPr lang="zh-TW" altLang="en-US" sz="1800" dirty="0"/>
              <a:t>個人</a:t>
            </a:r>
            <a:r>
              <a:rPr lang="zh-TW" altLang="en-US" sz="1800" dirty="0" smtClean="0"/>
              <a:t>經歷</a:t>
            </a:r>
            <a:endParaRPr lang="en-US" altLang="zh-TW" sz="1800" dirty="0" smtClean="0"/>
          </a:p>
          <a:p>
            <a:r>
              <a:rPr lang="zh-TW" altLang="en-US" sz="1800" dirty="0" smtClean="0"/>
              <a:t>套用特別的網頁外掛 </a:t>
            </a:r>
            <a:r>
              <a:rPr lang="en-US" altLang="zh-TW" sz="1800" dirty="0" smtClean="0"/>
              <a:t>library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582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我有問題該問</a:t>
            </a:r>
            <a:r>
              <a:rPr lang="zh-TW" altLang="en-US" dirty="0" smtClean="0"/>
              <a:t>誰？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均</a:t>
            </a:r>
            <a:r>
              <a:rPr lang="zh-TW" altLang="en-US" dirty="0" smtClean="0"/>
              <a:t>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400" dirty="0" smtClean="0">
                <a:hlinkClick r:id="rId2"/>
              </a:rPr>
              <a:t>http://facebook.com/taichunmin</a:t>
            </a:r>
            <a:endParaRPr lang="en-US" altLang="zh-TW" sz="1400" dirty="0" smtClean="0"/>
          </a:p>
          <a:p>
            <a:endParaRPr lang="en-US" altLang="zh-TW" dirty="0"/>
          </a:p>
          <a:p>
            <a:r>
              <a:rPr lang="zh-TW" altLang="en-US" dirty="0" smtClean="0"/>
              <a:t>冠喻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400" dirty="0">
                <a:hlinkClick r:id="rId3"/>
              </a:rPr>
              <a:t>http://</a:t>
            </a:r>
            <a:r>
              <a:rPr lang="en-US" altLang="zh-TW" sz="1400" dirty="0" smtClean="0">
                <a:hlinkClick r:id="rId3"/>
              </a:rPr>
              <a:t>facebook.com/ChiuGuanYu</a:t>
            </a:r>
            <a:endParaRPr lang="en-US" altLang="zh-TW" sz="1400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川哲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smtClean="0">
                <a:hlinkClick r:id="rId4"/>
              </a:rPr>
              <a:t>http://facebook.com/CJHwong</a:t>
            </a:r>
            <a:endParaRPr lang="zh-TW" altLang="en-US" sz="1600" dirty="0"/>
          </a:p>
        </p:txBody>
      </p:sp>
      <p:pic>
        <p:nvPicPr>
          <p:cNvPr id="1030" name="Picture 6" descr="http://thewritingpeople.files.wordpress.com/2013/08/goodma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6872"/>
            <a:ext cx="2957092" cy="43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9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373654"/>
            <a:ext cx="7747000" cy="36267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>Things worth sharing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4088" y="52919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http://goo.gl/dXIyeE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2339181"/>
            <a:ext cx="6667500" cy="3695700"/>
          </a:xfr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記得作網站</a:t>
            </a:r>
            <a:r>
              <a:rPr lang="en-US" altLang="zh-TW" dirty="0" smtClean="0"/>
              <a:t>~</a:t>
            </a:r>
            <a:r>
              <a:rPr lang="zh-TW" altLang="en-US" dirty="0" smtClean="0"/>
              <a:t>不要裝死</a:t>
            </a:r>
            <a:r>
              <a:rPr lang="en-US" altLang="zh-TW" dirty="0" smtClean="0"/>
              <a:t>XD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5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分散式版本控制管理系統</a:t>
            </a:r>
            <a:endParaRPr lang="zh-TW" altLang="en-US" dirty="0"/>
          </a:p>
        </p:txBody>
      </p:sp>
      <p:pic>
        <p:nvPicPr>
          <p:cNvPr id="5122" name="Picture 2" descr="https://lh3.googleusercontent.com/OQQLJfyOTw8huIdMDscfhMQDr2UIFLgl58UT7p3ghA=s420-n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40768"/>
            <a:ext cx="1192188" cy="11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為何要使用 </a:t>
            </a:r>
            <a:r>
              <a:rPr lang="en-US" altLang="zh-TW" dirty="0" smtClean="0"/>
              <a:t>GIT</a:t>
            </a:r>
            <a:endParaRPr lang="zh-TW" altLang="en-US" dirty="0"/>
          </a:p>
        </p:txBody>
      </p:sp>
      <p:pic>
        <p:nvPicPr>
          <p:cNvPr id="7" name="圖片版面配置區 6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r="224"/>
          <a:stretch>
            <a:fillRect/>
          </a:stretch>
        </p:blipFill>
        <p:spPr/>
      </p:pic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http://www.slideshare.net/taichunmin/ss-16096723</a:t>
            </a:r>
            <a:endParaRPr lang="en-US" altLang="zh-TW" dirty="0"/>
          </a:p>
          <a:p>
            <a:r>
              <a:rPr lang="zh-TW" altLang="en-US" dirty="0" smtClean="0"/>
              <a:t>請看</a:t>
            </a:r>
            <a:r>
              <a:rPr lang="zh-TW" altLang="en-US" dirty="0"/>
              <a:t>以上</a:t>
            </a:r>
            <a:r>
              <a:rPr lang="zh-TW" altLang="en-US" dirty="0" smtClean="0"/>
              <a:t>投影片的 </a:t>
            </a:r>
            <a:r>
              <a:rPr lang="en-US" altLang="zh-TW" dirty="0" smtClean="0"/>
              <a:t>p42 ~ </a:t>
            </a:r>
            <a:r>
              <a:rPr lang="en-US" altLang="zh-TW" dirty="0" smtClean="0"/>
              <a:t>p106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1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GIT </a:t>
            </a:r>
            <a:r>
              <a:rPr lang="zh-TW" altLang="en-US" dirty="0" smtClean="0"/>
              <a:t>取回程式碼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TortoiseGit</a:t>
            </a:r>
            <a:r>
              <a:rPr lang="en-US" altLang="zh-TW" dirty="0" smtClean="0"/>
              <a:t> </a:t>
            </a:r>
            <a:r>
              <a:rPr lang="zh-TW" altLang="en-US" dirty="0" smtClean="0"/>
              <a:t>抓回 </a:t>
            </a:r>
            <a:r>
              <a:rPr lang="en-US" altLang="zh-TW" dirty="0" smtClean="0"/>
              <a:t>GitHub </a:t>
            </a:r>
            <a:r>
              <a:rPr lang="zh-TW" altLang="en-US" dirty="0" smtClean="0"/>
              <a:t>上的程式碼</a:t>
            </a:r>
            <a:endParaRPr lang="zh-TW" altLang="en-US" dirty="0"/>
          </a:p>
        </p:txBody>
      </p:sp>
      <p:pic>
        <p:nvPicPr>
          <p:cNvPr id="6146" name="Picture 2" descr="https://cdn4.iconfinder.com/data/icons/mosaicon-03/512/duplicate-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268760"/>
            <a:ext cx="1003176" cy="100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5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GIT </a:t>
            </a:r>
            <a:r>
              <a:rPr lang="zh-TW" altLang="en-US" dirty="0" smtClean="0"/>
              <a:t>取回程式碼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/>
              <a:t>打開專案頁面</a:t>
            </a:r>
            <a:endParaRPr lang="en-US" altLang="zh-TW" sz="1800" dirty="0" smtClean="0"/>
          </a:p>
          <a:p>
            <a:r>
              <a:rPr lang="zh-TW" altLang="en-US" sz="1800" dirty="0" smtClean="0"/>
              <a:t>複製 </a:t>
            </a:r>
            <a:r>
              <a:rPr lang="en-US" altLang="zh-TW" sz="1800" dirty="0" smtClean="0"/>
              <a:t>SSH clone URL</a:t>
            </a:r>
            <a:br>
              <a:rPr lang="en-US" altLang="zh-TW" sz="1800" dirty="0" smtClean="0"/>
            </a:br>
            <a:r>
              <a:rPr lang="en-US" altLang="zh-TW" sz="1800" dirty="0" err="1" smtClean="0">
                <a:hlinkClick r:id="rId2"/>
              </a:rPr>
              <a:t>git@github.com:XXX.git</a:t>
            </a:r>
            <a:endParaRPr lang="en-US" altLang="zh-TW" sz="1800" dirty="0" smtClean="0"/>
          </a:p>
          <a:p>
            <a:r>
              <a:rPr lang="zh-TW" altLang="en-US" sz="1800" dirty="0" smtClean="0"/>
              <a:t>開啟「</a:t>
            </a:r>
            <a:r>
              <a:rPr lang="en-US" altLang="zh-TW" sz="1800" dirty="0" smtClean="0"/>
              <a:t>C:\</a:t>
            </a:r>
            <a:r>
              <a:rPr lang="en-US" altLang="zh-TW" sz="1800" dirty="0"/>
              <a:t>xampp\htdocs</a:t>
            </a:r>
            <a:r>
              <a:rPr lang="zh-TW" altLang="en-US" sz="1800" dirty="0" smtClean="0"/>
              <a:t>」</a:t>
            </a:r>
            <a:endParaRPr lang="en-US" altLang="zh-TW" sz="1800" dirty="0" smtClean="0"/>
          </a:p>
          <a:p>
            <a:r>
              <a:rPr lang="zh-TW" altLang="en-US" sz="1800" dirty="0"/>
              <a:t>右</a:t>
            </a:r>
            <a:r>
              <a:rPr lang="zh-TW" altLang="en-US" sz="1800" dirty="0" smtClean="0"/>
              <a:t>鍵選擇「</a:t>
            </a:r>
            <a:r>
              <a:rPr lang="en-US" altLang="zh-TW" sz="1800" dirty="0" err="1" smtClean="0"/>
              <a:t>Git</a:t>
            </a:r>
            <a:r>
              <a:rPr lang="en-US" altLang="zh-TW" sz="1800" dirty="0" smtClean="0"/>
              <a:t> Clone…</a:t>
            </a:r>
            <a:r>
              <a:rPr lang="zh-TW" altLang="en-US" sz="1800" dirty="0" smtClean="0"/>
              <a:t>」</a:t>
            </a:r>
            <a:endParaRPr lang="en-US" altLang="zh-TW" sz="1800" dirty="0" smtClean="0"/>
          </a:p>
          <a:p>
            <a:r>
              <a:rPr lang="en-US" altLang="zh-TW" sz="1800" dirty="0" smtClean="0"/>
              <a:t>URL</a:t>
            </a:r>
            <a:r>
              <a:rPr lang="zh-TW" altLang="en-US" sz="1800" dirty="0" smtClean="0"/>
              <a:t>貼上剛剛複製的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SSH clone URL</a:t>
            </a:r>
          </a:p>
          <a:p>
            <a:r>
              <a:rPr lang="en-US" altLang="zh-TW" sz="1800" dirty="0" smtClean="0"/>
              <a:t>Load Putty Key </a:t>
            </a:r>
            <a:r>
              <a:rPr lang="zh-TW" altLang="en-US" sz="1800" dirty="0" smtClean="0"/>
              <a:t>選擇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第一次上課建立的私鑰 </a:t>
            </a:r>
            <a:r>
              <a:rPr lang="en-US" altLang="zh-TW" sz="1800" dirty="0" smtClean="0"/>
              <a:t>.</a:t>
            </a:r>
            <a:r>
              <a:rPr lang="en-US" altLang="zh-TW" sz="1800" dirty="0" err="1" smtClean="0"/>
              <a:t>ppk</a:t>
            </a:r>
            <a:endParaRPr lang="en-US" altLang="zh-TW" sz="1800" dirty="0" smtClean="0"/>
          </a:p>
          <a:p>
            <a:r>
              <a:rPr lang="zh-TW" altLang="en-US" sz="1800" dirty="0" smtClean="0"/>
              <a:t>按下</a:t>
            </a:r>
            <a:r>
              <a:rPr lang="en-US" altLang="zh-TW" sz="1800" dirty="0" smtClean="0"/>
              <a:t>OK</a:t>
            </a:r>
            <a:r>
              <a:rPr lang="zh-TW" altLang="en-US" sz="1800" dirty="0" smtClean="0"/>
              <a:t>，開始 </a:t>
            </a:r>
            <a:r>
              <a:rPr lang="en-US" altLang="zh-TW" sz="1800" dirty="0" smtClean="0"/>
              <a:t>clone</a:t>
            </a:r>
          </a:p>
          <a:p>
            <a:r>
              <a:rPr lang="zh-TW" altLang="en-US" sz="1800" dirty="0" smtClean="0"/>
              <a:t>有需要</a:t>
            </a:r>
            <a:r>
              <a:rPr lang="zh-TW" altLang="en-US" sz="1800" dirty="0"/>
              <a:t>私</a:t>
            </a:r>
            <a:r>
              <a:rPr lang="zh-TW" altLang="en-US" sz="1800" dirty="0" smtClean="0"/>
              <a:t>鑰密碼的話記得輸入</a:t>
            </a:r>
            <a:endParaRPr lang="en-US" altLang="zh-TW" sz="1800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132856"/>
            <a:ext cx="2749190" cy="4456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確認取回成功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開啟 </a:t>
            </a:r>
            <a:r>
              <a:rPr lang="en-US" altLang="zh-TW" dirty="0" smtClean="0"/>
              <a:t>Google Chrome</a:t>
            </a:r>
          </a:p>
          <a:p>
            <a:endParaRPr lang="en-US" altLang="zh-TW" dirty="0" smtClean="0"/>
          </a:p>
          <a:p>
            <a:r>
              <a:rPr lang="en-US" altLang="zh-TW" sz="2000" dirty="0" smtClean="0"/>
              <a:t>http://localhost/…</a:t>
            </a:r>
            <a:br>
              <a:rPr lang="en-US" altLang="zh-TW" sz="2000" dirty="0" smtClean="0"/>
            </a:br>
            <a:r>
              <a:rPr lang="zh-TW" altLang="en-US" dirty="0" smtClean="0"/>
              <a:t>確認網頁成功顯示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記得開啟</a:t>
            </a:r>
            <a:r>
              <a:rPr lang="en-US" altLang="zh-TW" dirty="0" smtClean="0"/>
              <a:t>XAMPP</a:t>
            </a:r>
            <a:r>
              <a:rPr lang="zh-TW" altLang="en-US" dirty="0" smtClean="0"/>
              <a:t>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XAMPP Control Panel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7170" name="Picture 2" descr="http://www.siberdrome.com/images/siberdrome_demo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378904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1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 COMMIT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如果有修改任何程式碼，記得要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PUSH</a:t>
            </a:r>
          </a:p>
          <a:p>
            <a:r>
              <a:rPr lang="zh-TW" altLang="en-US" dirty="0"/>
              <a:t>這樣才會有版本管理的</a:t>
            </a:r>
            <a:r>
              <a:rPr lang="zh-TW" altLang="en-US" dirty="0" smtClean="0"/>
              <a:t>效果</a:t>
            </a:r>
            <a:endParaRPr lang="zh-TW" altLang="en-US" dirty="0"/>
          </a:p>
        </p:txBody>
      </p:sp>
      <p:pic>
        <p:nvPicPr>
          <p:cNvPr id="4098" name="Picture 2" descr="http://icons.iconarchive.com/icons/everaldo/crystal-clear/128/Action-db-commit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4076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onsolas+微軟正黑體">
      <a:majorFont>
        <a:latin typeface="Consolas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460</TotalTime>
  <Words>324</Words>
  <Application>Microsoft Office PowerPoint</Application>
  <PresentationFormat>如螢幕大小 (4:3)</PresentationFormat>
  <Paragraphs>85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精裝版</vt:lpstr>
      <vt:lpstr>BOOTSTRAP X GITHUB PAGE</vt:lpstr>
      <vt:lpstr>Things worth sharing</vt:lpstr>
      <vt:lpstr>GIT</vt:lpstr>
      <vt:lpstr>為何要使用 GIT</vt:lpstr>
      <vt:lpstr>用 GIT 取回程式碼</vt:lpstr>
      <vt:lpstr>用 GIT 取回程式碼</vt:lpstr>
      <vt:lpstr>確認取回成功</vt:lpstr>
      <vt:lpstr>DEMO</vt:lpstr>
      <vt:lpstr>GIT COMMIT</vt:lpstr>
      <vt:lpstr>No save, no load.</vt:lpstr>
      <vt:lpstr>Push to Github</vt:lpstr>
      <vt:lpstr>DEMO</vt:lpstr>
      <vt:lpstr> Bootswatch</vt:lpstr>
      <vt:lpstr>DEMO</vt:lpstr>
      <vt:lpstr>PERSONAL WEBSITE</vt:lpstr>
      <vt:lpstr>Yes123 自傳建議</vt:lpstr>
      <vt:lpstr>個人網站內容範例</vt:lpstr>
      <vt:lpstr>互評標準</vt:lpstr>
      <vt:lpstr>我有問題該問誰？</vt:lpstr>
      <vt:lpstr>記得作網站~不要裝死XD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X GITHUB PAGE</dc:title>
  <dc:creator>taichunmin</dc:creator>
  <cp:lastModifiedBy>taichunmin</cp:lastModifiedBy>
  <cp:revision>33</cp:revision>
  <dcterms:created xsi:type="dcterms:W3CDTF">2014-11-16T18:29:59Z</dcterms:created>
  <dcterms:modified xsi:type="dcterms:W3CDTF">2014-11-19T16:39:52Z</dcterms:modified>
</cp:coreProperties>
</file>