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8" r:id="rId5"/>
    <p:sldId id="260" r:id="rId6"/>
    <p:sldId id="267" r:id="rId7"/>
    <p:sldId id="261" r:id="rId8"/>
    <p:sldId id="262" r:id="rId9"/>
    <p:sldId id="263" r:id="rId10"/>
    <p:sldId id="264" r:id="rId11"/>
    <p:sldId id="270" r:id="rId12"/>
    <p:sldId id="259" r:id="rId13"/>
    <p:sldId id="269" r:id="rId14"/>
    <p:sldId id="271" r:id="rId15"/>
    <p:sldId id="272" r:id="rId16"/>
    <p:sldId id="273" r:id="rId17"/>
    <p:sldId id="274" r:id="rId18"/>
    <p:sldId id="266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321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50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824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277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8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42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46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72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8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62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26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79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37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5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14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72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46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CC5317-9BFC-402C-B5CB-7092A62F1F2B}" type="datetimeFigureOut">
              <a:rPr lang="zh-TW" altLang="en-US" smtClean="0"/>
              <a:t>2016/3/16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010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nchuit.cc/" TargetMode="External"/><Relationship Id="rId2" Type="http://schemas.openxmlformats.org/officeDocument/2006/relationships/hyperlink" Target="http://fb.me/it.nch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Phaser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坦克大戰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6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慢慢減射擊時間</a:t>
            </a:r>
          </a:p>
          <a:p>
            <a:pPr marL="0" indent="0">
              <a:buNone/>
            </a:pP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this.firetime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判斷砲彈和牆壁有無碰撞</a:t>
            </a:r>
          </a:p>
          <a:p>
            <a:pPr marL="0" indent="0">
              <a:buNone/>
            </a:pP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zh-TW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phaser.physics.arcade.collide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(bullets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this.layer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this.bulletHits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zh-TW" sz="44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 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TW" sz="4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zh-TW" altLang="en-US" sz="4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step1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建立變數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thia.phaser</a:t>
            </a:r>
            <a:endParaRPr lang="en-US" altLang="zh-TW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turret =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this.turret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bullet = </a:t>
            </a:r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phaser.add.sprite</a:t>
            </a:r>
            <a:endParaRPr lang="en-US" altLang="zh-TW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turret.x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turret.y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, 'bullet');</a:t>
            </a:r>
            <a:endParaRPr lang="en-US" altLang="zh-TW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10659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Step2</a:t>
            </a:r>
            <a:b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設定錨點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(anchor)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bullet.anchor.setTo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(0.5, 0.5);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step3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bullet.rotation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</a:p>
          <a:p>
            <a:pPr marL="0" indent="0">
              <a:buNone/>
            </a:pP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this.turret.rotation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4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Step4</a:t>
            </a:r>
            <a:b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physics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phaser.physics.enable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(bullet);</a:t>
            </a:r>
          </a:p>
          <a:p>
            <a:pPr marL="0" indent="0">
              <a:buNone/>
            </a:pP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en-US" altLang="zh-TW" sz="4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velocityFromRotation</a:t>
            </a:r>
            <a:endParaRPr lang="en-US" altLang="zh-TW" sz="4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bullet.rotation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bullet.currentSpeed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TW" sz="4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bullet.body.velocity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stpe5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bullet.outOfBoundsKill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stpe6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this.bullets.push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(bullet);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0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altLang="zh-TW" sz="4000" smtClean="0">
                <a:latin typeface="Consolas" panose="020B0609020204030204" pitchFamily="49" charset="0"/>
                <a:cs typeface="Consolas" panose="020B0609020204030204" pitchFamily="49" charset="0"/>
              </a:rPr>
              <a:t>keyboard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._)</a:t>
            </a:r>
            <a:endParaRPr lang="zh-TW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1219" y="3408219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hlinkClick r:id="rId2"/>
              </a:rPr>
              <a:t>fb.me/</a:t>
            </a:r>
            <a:r>
              <a:rPr lang="en-US" altLang="zh-TW" b="1" dirty="0" err="1">
                <a:hlinkClick r:id="rId2"/>
              </a:rPr>
              <a:t>it.nchu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>
                <a:hlinkClick r:id="rId3"/>
              </a:rPr>
              <a:t>nchuit.cc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來加入我們吧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yee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ey hey"/>
          <p:cNvPicPr>
            <a:picLocks noGrp="1" noChangeAspect="1" noChangeArrowheads="1" noCro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56" y="586726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2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review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0348" y="2412523"/>
            <a:ext cx="10131425" cy="3649133"/>
          </a:xfrm>
        </p:spPr>
        <p:txBody>
          <a:bodyPr>
            <a:normAutofit/>
          </a:bodyPr>
          <a:lstStyle/>
          <a:p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preload  : function</a:t>
            </a:r>
            <a:endParaRPr lang="zh-TW" alt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讀取圖片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4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phaser.load.image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名字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endParaRPr lang="en-US" altLang="zh-TW" sz="4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路徑</a:t>
            </a: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zh-TW" altLang="en-US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8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game.load.image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('bullet', </a:t>
            </a:r>
            <a:endParaRPr lang="en-US" altLang="zh-TW" sz="4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/bullet.png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0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review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 : function</a:t>
            </a:r>
          </a:p>
          <a:p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建立遊戲內容以及各種初始設定</a:t>
            </a:r>
          </a:p>
        </p:txBody>
      </p:sp>
    </p:spTree>
    <p:extLst>
      <p:ext uri="{BB962C8B-B14F-4D97-AF65-F5344CB8AC3E}">
        <p14:creationId xmlns:p14="http://schemas.microsoft.com/office/powerpoint/2010/main" val="40937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this.bullets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=[];</a:t>
            </a:r>
            <a:endParaRPr lang="en-US" altLang="zh-TW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1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this.firetime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REVIEW</a:t>
            </a:r>
            <a:endParaRPr lang="zh-TW" alt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pdate function</a:t>
            </a:r>
            <a:endParaRPr lang="zh-TW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cursors.left.isDown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	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tank.angle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-= 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4;</a:t>
            </a:r>
          </a:p>
          <a:p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cursors.right.isDown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 </a:t>
            </a: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tank.angle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+= 4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cursors.up.isDown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  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tank.currentSpeed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300;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  <a:endParaRPr lang="en-US" altLang="zh-TW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tank.currentSpeed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0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  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tank.currentSpeed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-= 4;</a:t>
            </a:r>
          </a:p>
          <a:p>
            <a:endParaRPr lang="zh-TW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if (</a:t>
            </a:r>
            <a:r>
              <a:rPr lang="en-US" altLang="zh-TW" sz="3600" dirty="0" err="1" smtClean="0"/>
              <a:t>cursors.down.isDown</a:t>
            </a:r>
            <a:r>
              <a:rPr lang="en-US" altLang="zh-TW" sz="3600" dirty="0"/>
              <a:t>)</a:t>
            </a:r>
          </a:p>
          <a:p>
            <a:pPr marL="0" indent="0">
              <a:buNone/>
            </a:pPr>
            <a:r>
              <a:rPr lang="en-US" altLang="zh-TW" sz="3600" dirty="0"/>
              <a:t>                </a:t>
            </a:r>
            <a:r>
              <a:rPr lang="en-US" altLang="zh-TW" sz="3600" dirty="0" err="1"/>
              <a:t>tank.currentSpeed</a:t>
            </a:r>
            <a:r>
              <a:rPr lang="en-US" altLang="zh-TW" sz="3600" dirty="0"/>
              <a:t> = </a:t>
            </a:r>
            <a:r>
              <a:rPr lang="en-US" altLang="zh-TW" sz="3600" dirty="0" smtClean="0"/>
              <a:t>-300</a:t>
            </a:r>
            <a:r>
              <a:rPr lang="en-US" altLang="zh-TW" sz="3600" dirty="0"/>
              <a:t>;</a:t>
            </a:r>
          </a:p>
          <a:p>
            <a:pPr marL="0" indent="0">
              <a:buNone/>
            </a:pPr>
            <a:r>
              <a:rPr lang="en-US" altLang="zh-TW" sz="3600" dirty="0"/>
              <a:t>     else</a:t>
            </a:r>
          </a:p>
          <a:p>
            <a:pPr marL="0" indent="0">
              <a:buNone/>
            </a:pPr>
            <a:r>
              <a:rPr lang="en-US" altLang="zh-TW" sz="3600" dirty="0"/>
              <a:t>       if (</a:t>
            </a:r>
            <a:r>
              <a:rPr lang="en-US" altLang="zh-TW" sz="3600" dirty="0" err="1"/>
              <a:t>tank.currentSpeed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&lt; </a:t>
            </a:r>
            <a:r>
              <a:rPr lang="en-US" altLang="zh-TW" sz="3600" dirty="0"/>
              <a:t>0)</a:t>
            </a:r>
          </a:p>
          <a:p>
            <a:pPr marL="0" indent="0">
              <a:buNone/>
            </a:pPr>
            <a:r>
              <a:rPr lang="en-US" altLang="zh-TW" sz="3600" dirty="0"/>
              <a:t>              </a:t>
            </a:r>
            <a:r>
              <a:rPr lang="en-US" altLang="zh-TW" sz="3600" dirty="0" err="1"/>
              <a:t>tank.currentSpeed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+= </a:t>
            </a:r>
            <a:r>
              <a:rPr lang="en-US" altLang="zh-TW" sz="3600" dirty="0"/>
              <a:t>4;</a:t>
            </a:r>
          </a:p>
          <a:p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5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zh-TW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game.input.activePointer.isDown</a:t>
            </a: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this.firetime</a:t>
            </a: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&lt;=0)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//  Boom!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altLang="zh-TW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this.fire</a:t>
            </a: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//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設置砲彈下次射擊時間</a:t>
            </a:r>
          </a:p>
          <a:p>
            <a:pPr marL="0" indent="0">
              <a:buNone/>
            </a:pPr>
            <a:r>
              <a:rPr lang="zh-TW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zh-TW" alt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this.firetime</a:t>
            </a: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=30;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TM03457452[[fn=神仙]]</Template>
  <TotalTime>301</TotalTime>
  <Words>177</Words>
  <Application>Microsoft Office PowerPoint</Application>
  <PresentationFormat>寬螢幕</PresentationFormat>
  <Paragraphs>66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Calibri Light</vt:lpstr>
      <vt:lpstr>Consolas</vt:lpstr>
      <vt:lpstr>天體</vt:lpstr>
      <vt:lpstr>Phaser 坦克大戰-I</vt:lpstr>
      <vt:lpstr>review</vt:lpstr>
      <vt:lpstr>PowerPoint 簡報</vt:lpstr>
      <vt:lpstr>review</vt:lpstr>
      <vt:lpstr>PowerPoint 簡報</vt:lpstr>
      <vt:lpstr>PowerPoint 簡報</vt:lpstr>
      <vt:lpstr>REVIEW</vt:lpstr>
      <vt:lpstr>PowerPoint 簡報</vt:lpstr>
      <vt:lpstr>PowerPoint 簡報</vt:lpstr>
      <vt:lpstr>PowerPoint 簡報</vt:lpstr>
      <vt:lpstr>PowerPoint 簡報</vt:lpstr>
      <vt:lpstr>step1    建立變數 </vt:lpstr>
      <vt:lpstr>Step2    設定錨點(anchor)</vt:lpstr>
      <vt:lpstr>step3</vt:lpstr>
      <vt:lpstr>Step4   physics</vt:lpstr>
      <vt:lpstr>stpe5</vt:lpstr>
      <vt:lpstr>stpe6</vt:lpstr>
      <vt:lpstr>PowerPoint 簡報</vt:lpstr>
      <vt:lpstr>fb.me/it.nchu nchuit.cc 來加入我們吧 yee~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Phaser 坦克大戰-I</dc:title>
  <dc:creator>USER</dc:creator>
  <cp:lastModifiedBy>USER</cp:lastModifiedBy>
  <cp:revision>38</cp:revision>
  <dcterms:created xsi:type="dcterms:W3CDTF">2016-03-13T10:29:40Z</dcterms:created>
  <dcterms:modified xsi:type="dcterms:W3CDTF">2016-03-16T14:05:23Z</dcterms:modified>
</cp:coreProperties>
</file>