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4" r:id="rId11"/>
    <p:sldId id="270" r:id="rId12"/>
    <p:sldId id="259" r:id="rId13"/>
    <p:sldId id="269" r:id="rId14"/>
    <p:sldId id="271" r:id="rId15"/>
    <p:sldId id="272" r:id="rId16"/>
    <p:sldId id="273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2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7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6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7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9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7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1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chuit.cc/" TargetMode="External"/><Relationship Id="rId2" Type="http://schemas.openxmlformats.org/officeDocument/2006/relationships/hyperlink" Target="http://fb.me/it.nch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Phaser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坦克大戰</a:t>
            </a:r>
            <a:r>
              <a:rPr lang="en-US" altLang="zh-TW" dirty="0" smtClean="0"/>
              <a:t>-I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慢慢減射擊時間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判斷砲彈和牆壁有無碰撞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phaser.physics.arcade.collide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(bullets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this.layer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this.bulletHits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TW" sz="4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4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zh-TW" altLang="en-US" sz="4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step1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建立變數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thia.phaser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turret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this.turret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bullet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phaser.add.sprite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turret.x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turret.y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'bullet');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0659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Step2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設定錨點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(anchor)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bullet.anchor.setTo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(0.5, 0.5);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step3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this.turret.rotation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Step4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physics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phaser.physics.enable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velocityFromRotation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bullet.currentSpeed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bullet.body.velocity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stpe5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bullet.outOfBoundsKill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stpe6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this.bullets.push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zh-TW" sz="4000" smtClean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._)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219" y="3408219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hlinkClick r:id="rId2"/>
              </a:rPr>
              <a:t>fb.me/</a:t>
            </a:r>
            <a:r>
              <a:rPr lang="en-US" altLang="zh-TW" b="1" dirty="0" err="1">
                <a:hlinkClick r:id="rId2"/>
              </a:rPr>
              <a:t>it.nchu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>
                <a:hlinkClick r:id="rId3"/>
              </a:rPr>
              <a:t>nchuit.cc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/>
              <a:t>來加入我們吧 </a:t>
            </a:r>
            <a:r>
              <a:rPr lang="en-US" altLang="zh-TW" b="1" dirty="0" err="1" smtClean="0"/>
              <a:t>yee</a:t>
            </a:r>
            <a:r>
              <a:rPr lang="en-US" altLang="zh-TW" b="1" dirty="0" smtClean="0"/>
              <a:t>~</a:t>
            </a:r>
            <a:endParaRPr lang="zh-TW" altLang="en-US" dirty="0"/>
          </a:p>
        </p:txBody>
      </p:sp>
      <p:pic>
        <p:nvPicPr>
          <p:cNvPr id="1026" name="Picture 2" descr="hey he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56" y="586726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0348" y="241252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preload  : function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讀取圖片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phaser.load.image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名字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路徑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('bullet',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/bullet.png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: function</a:t>
            </a:r>
          </a:p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建立遊戲內容以及各種初始設定</a:t>
            </a:r>
          </a:p>
        </p:txBody>
      </p:sp>
    </p:spTree>
    <p:extLst>
      <p:ext uri="{BB962C8B-B14F-4D97-AF65-F5344CB8AC3E}">
        <p14:creationId xmlns:p14="http://schemas.microsoft.com/office/powerpoint/2010/main" val="4093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this.bullets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=[];</a:t>
            </a:r>
            <a:endParaRPr lang="en-US" altLang="zh-TW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pdate function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cursors.left.isDown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</a:p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cursors.right.isDown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+= 4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cursors.up.isDown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300;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-= 4;</a:t>
            </a:r>
          </a:p>
          <a:p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if (</a:t>
            </a:r>
            <a:r>
              <a:rPr lang="en-US" altLang="zh-TW" sz="3600" dirty="0" err="1" smtClean="0"/>
              <a:t>cursors.down.isDown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  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= </a:t>
            </a:r>
            <a:r>
              <a:rPr lang="en-US" altLang="zh-TW" sz="3600" dirty="0" smtClean="0"/>
              <a:t>-300</a:t>
            </a:r>
            <a:r>
              <a:rPr lang="en-US" altLang="zh-TW" sz="3600" dirty="0"/>
              <a:t>;</a:t>
            </a:r>
          </a:p>
          <a:p>
            <a:pPr marL="0" indent="0">
              <a:buNone/>
            </a:pPr>
            <a:r>
              <a:rPr lang="en-US" altLang="zh-TW" sz="3600" dirty="0"/>
              <a:t>     else</a:t>
            </a:r>
          </a:p>
          <a:p>
            <a:pPr marL="0" indent="0">
              <a:buNone/>
            </a:pPr>
            <a:r>
              <a:rPr lang="en-US" altLang="zh-TW" sz="3600" dirty="0"/>
              <a:t>       if (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&lt; </a:t>
            </a:r>
            <a:r>
              <a:rPr lang="en-US" altLang="zh-TW" sz="3600" dirty="0"/>
              <a:t>0)</a:t>
            </a:r>
          </a:p>
          <a:p>
            <a:pPr marL="0" indent="0">
              <a:buNone/>
            </a:pPr>
            <a:r>
              <a:rPr lang="en-US" altLang="zh-TW" sz="3600" dirty="0"/>
              <a:t>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+= </a:t>
            </a:r>
            <a:r>
              <a:rPr lang="en-US" altLang="zh-TW" sz="3600" dirty="0"/>
              <a:t>4;</a:t>
            </a:r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5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game.input.activePointer.isDown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&lt;=0)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//  Boom!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zh-TW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設置砲彈下次射擊時間</a:t>
            </a:r>
          </a:p>
          <a:p>
            <a:pPr marL="0" indent="0">
              <a:buNone/>
            </a:pPr>
            <a:r>
              <a:rPr lang="zh-TW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zh-TW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=30;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TM03457452[[fn=神仙]]</Template>
  <TotalTime>299</TotalTime>
  <Words>177</Words>
  <Application>Microsoft Office PowerPoint</Application>
  <PresentationFormat>寬螢幕</PresentationFormat>
  <Paragraphs>66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Consolas</vt:lpstr>
      <vt:lpstr>天體</vt:lpstr>
      <vt:lpstr>Phaser 坦克大戰-I</vt:lpstr>
      <vt:lpstr>review</vt:lpstr>
      <vt:lpstr>PowerPoint 簡報</vt:lpstr>
      <vt:lpstr>review</vt:lpstr>
      <vt:lpstr>PowerPoint 簡報</vt:lpstr>
      <vt:lpstr>PowerPoint 簡報</vt:lpstr>
      <vt:lpstr>REVIEW</vt:lpstr>
      <vt:lpstr>PowerPoint 簡報</vt:lpstr>
      <vt:lpstr>PowerPoint 簡報</vt:lpstr>
      <vt:lpstr>PowerPoint 簡報</vt:lpstr>
      <vt:lpstr>PowerPoint 簡報</vt:lpstr>
      <vt:lpstr>step1    建立變數 </vt:lpstr>
      <vt:lpstr>Step2    設定錨點(anchor)</vt:lpstr>
      <vt:lpstr>step3</vt:lpstr>
      <vt:lpstr>Step4   physics</vt:lpstr>
      <vt:lpstr>stpe5</vt:lpstr>
      <vt:lpstr>stpe6</vt:lpstr>
      <vt:lpstr>PowerPoint 簡報</vt:lpstr>
      <vt:lpstr>fb.me/it.nchu nchuit.cc 來加入我們吧 yee~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坦克大戰-I</dc:title>
  <dc:creator>USER</dc:creator>
  <cp:lastModifiedBy>EastGeno</cp:lastModifiedBy>
  <cp:revision>37</cp:revision>
  <dcterms:created xsi:type="dcterms:W3CDTF">2016-03-13T10:29:40Z</dcterms:created>
  <dcterms:modified xsi:type="dcterms:W3CDTF">2016-03-16T13:02:05Z</dcterms:modified>
</cp:coreProperties>
</file>