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68" r:id="rId5"/>
    <p:sldId id="260" r:id="rId6"/>
    <p:sldId id="267" r:id="rId7"/>
    <p:sldId id="261" r:id="rId8"/>
    <p:sldId id="262" r:id="rId9"/>
    <p:sldId id="263" r:id="rId10"/>
    <p:sldId id="264" r:id="rId11"/>
    <p:sldId id="270" r:id="rId12"/>
    <p:sldId id="259" r:id="rId13"/>
    <p:sldId id="269" r:id="rId14"/>
    <p:sldId id="271" r:id="rId15"/>
    <p:sldId id="272" r:id="rId16"/>
    <p:sldId id="273" r:id="rId17"/>
    <p:sldId id="274" r:id="rId18"/>
    <p:sldId id="266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3CC5317-9BFC-402C-B5CB-7092A62F1F2B}" type="datetimeFigureOut">
              <a:rPr lang="zh-TW" altLang="en-US" smtClean="0"/>
              <a:t>2016/3/15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3D43974-8AAE-4D58-B05B-1896B40B19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93214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5317-9BFC-402C-B5CB-7092A62F1F2B}" type="datetimeFigureOut">
              <a:rPr lang="zh-TW" altLang="en-US" smtClean="0"/>
              <a:t>2016/3/15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3974-8AAE-4D58-B05B-1896B40B19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3500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5317-9BFC-402C-B5CB-7092A62F1F2B}" type="datetimeFigureOut">
              <a:rPr lang="zh-TW" altLang="en-US" smtClean="0"/>
              <a:t>2016/3/15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3974-8AAE-4D58-B05B-1896B40B19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1824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5317-9BFC-402C-B5CB-7092A62F1F2B}" type="datetimeFigureOut">
              <a:rPr lang="zh-TW" altLang="en-US" smtClean="0"/>
              <a:t>2016/3/15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3974-8AAE-4D58-B05B-1896B40B19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6277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5317-9BFC-402C-B5CB-7092A62F1F2B}" type="datetimeFigureOut">
              <a:rPr lang="zh-TW" altLang="en-US" smtClean="0"/>
              <a:t>2016/3/15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3974-8AAE-4D58-B05B-1896B40B19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08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5317-9BFC-402C-B5CB-7092A62F1F2B}" type="datetimeFigureOut">
              <a:rPr lang="zh-TW" altLang="en-US" smtClean="0"/>
              <a:t>2016/3/15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3974-8AAE-4D58-B05B-1896B40B19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242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5317-9BFC-402C-B5CB-7092A62F1F2B}" type="datetimeFigureOut">
              <a:rPr lang="zh-TW" altLang="en-US" smtClean="0"/>
              <a:t>2016/3/15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3974-8AAE-4D58-B05B-1896B40B19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1462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5317-9BFC-402C-B5CB-7092A62F1F2B}" type="datetimeFigureOut">
              <a:rPr lang="zh-TW" altLang="en-US" smtClean="0"/>
              <a:t>2016/3/15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3974-8AAE-4D58-B05B-1896B40B192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272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5317-9BFC-402C-B5CB-7092A62F1F2B}" type="datetimeFigureOut">
              <a:rPr lang="zh-TW" altLang="en-US" smtClean="0"/>
              <a:t>2016/3/15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3974-8AAE-4D58-B05B-1896B40B19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683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5317-9BFC-402C-B5CB-7092A62F1F2B}" type="datetimeFigureOut">
              <a:rPr lang="zh-TW" altLang="en-US" smtClean="0"/>
              <a:t>2016/3/15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3974-8AAE-4D58-B05B-1896B40B19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9620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5317-9BFC-402C-B5CB-7092A62F1F2B}" type="datetimeFigureOut">
              <a:rPr lang="zh-TW" altLang="en-US" smtClean="0"/>
              <a:t>2016/3/15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3974-8AAE-4D58-B05B-1896B40B19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9265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5317-9BFC-402C-B5CB-7092A62F1F2B}" type="datetimeFigureOut">
              <a:rPr lang="zh-TW" altLang="en-US" smtClean="0"/>
              <a:t>2016/3/15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3974-8AAE-4D58-B05B-1896B40B19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8798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5317-9BFC-402C-B5CB-7092A62F1F2B}" type="datetimeFigureOut">
              <a:rPr lang="zh-TW" altLang="en-US" smtClean="0"/>
              <a:t>2016/3/15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3974-8AAE-4D58-B05B-1896B40B19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5373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5317-9BFC-402C-B5CB-7092A62F1F2B}" type="datetimeFigureOut">
              <a:rPr lang="zh-TW" altLang="en-US" smtClean="0"/>
              <a:t>2016/3/15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3974-8AAE-4D58-B05B-1896B40B19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353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5317-9BFC-402C-B5CB-7092A62F1F2B}" type="datetimeFigureOut">
              <a:rPr lang="zh-TW" altLang="en-US" smtClean="0"/>
              <a:t>2016/3/15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3974-8AAE-4D58-B05B-1896B40B19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4149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5317-9BFC-402C-B5CB-7092A62F1F2B}" type="datetimeFigureOut">
              <a:rPr lang="zh-TW" altLang="en-US" smtClean="0"/>
              <a:t>2016/3/15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3974-8AAE-4D58-B05B-1896B40B19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9720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5317-9BFC-402C-B5CB-7092A62F1F2B}" type="datetimeFigureOut">
              <a:rPr lang="zh-TW" altLang="en-US" smtClean="0"/>
              <a:t>2016/3/15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3974-8AAE-4D58-B05B-1896B40B19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246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3CC5317-9BFC-402C-B5CB-7092A62F1F2B}" type="datetimeFigureOut">
              <a:rPr lang="zh-TW" altLang="en-US" smtClean="0"/>
              <a:t>2016/3/15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3D43974-8AAE-4D58-B05B-1896B40B19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40100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Phaser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坦克大戰</a:t>
            </a:r>
            <a:r>
              <a:rPr lang="en-US" altLang="zh-TW" dirty="0" smtClean="0"/>
              <a:t>-I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69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TW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慢慢減射擊時間</a:t>
            </a:r>
          </a:p>
          <a:p>
            <a:pPr marL="0" indent="0">
              <a:buNone/>
            </a:pPr>
            <a:r>
              <a:rPr lang="zh-TW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altLang="zh-TW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this.firetime</a:t>
            </a:r>
            <a:r>
              <a:rPr lang="en-US" altLang="zh-TW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TW" sz="2800" dirty="0">
                <a:latin typeface="Consolas" panose="020B0609020204030204" pitchFamily="49" charset="0"/>
                <a:cs typeface="Consolas" panose="020B0609020204030204" pitchFamily="49" charset="0"/>
              </a:rPr>
              <a:t>=1</a:t>
            </a:r>
            <a:r>
              <a:rPr lang="en-US" altLang="zh-TW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TW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判斷砲彈和牆壁有無碰撞</a:t>
            </a:r>
          </a:p>
          <a:p>
            <a:pPr marL="0" indent="0">
              <a:buNone/>
            </a:pPr>
            <a:r>
              <a:rPr lang="zh-TW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zh-TW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phaser.physics.arcade.collide</a:t>
            </a:r>
            <a:r>
              <a:rPr lang="en-US" altLang="zh-TW" sz="2800" dirty="0">
                <a:latin typeface="Consolas" panose="020B0609020204030204" pitchFamily="49" charset="0"/>
                <a:cs typeface="Consolas" panose="020B0609020204030204" pitchFamily="49" charset="0"/>
              </a:rPr>
              <a:t>(bullets</a:t>
            </a:r>
            <a:r>
              <a:rPr lang="en-US" altLang="zh-TW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TW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TW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this.layer</a:t>
            </a:r>
            <a:r>
              <a:rPr lang="en-US" altLang="zh-TW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this.bulletHits</a:t>
            </a:r>
            <a:r>
              <a:rPr lang="en-US" altLang="zh-TW" sz="2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zh-TW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60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4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altLang="zh-TW" sz="4400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ire </a:t>
            </a:r>
            <a:r>
              <a:rPr lang="en-US" altLang="zh-TW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zh-TW" sz="4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endParaRPr lang="zh-TW" altLang="en-US" sz="44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43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step1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zh-TW" altLang="en-US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建立</a:t>
            </a:r>
            <a:r>
              <a:rPr lang="zh-TW" altLang="en-US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變數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zh-TW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4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phaser</a:t>
            </a:r>
            <a:r>
              <a:rPr lang="en-US" altLang="zh-TW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4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thia.phaser</a:t>
            </a:r>
            <a:endParaRPr lang="en-US" altLang="zh-TW" sz="4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4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zh-TW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4000" dirty="0">
                <a:latin typeface="Consolas" panose="020B0609020204030204" pitchFamily="49" charset="0"/>
                <a:cs typeface="Consolas" panose="020B0609020204030204" pitchFamily="49" charset="0"/>
              </a:rPr>
              <a:t>turret = </a:t>
            </a:r>
            <a:r>
              <a:rPr lang="en-US" altLang="zh-TW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this.turret</a:t>
            </a:r>
            <a:r>
              <a:rPr lang="en-US" altLang="zh-TW" sz="4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zh-TW" sz="4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zh-TW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4000" dirty="0">
                <a:latin typeface="Consolas" panose="020B0609020204030204" pitchFamily="49" charset="0"/>
                <a:cs typeface="Consolas" panose="020B0609020204030204" pitchFamily="49" charset="0"/>
              </a:rPr>
              <a:t>bullet = </a:t>
            </a:r>
            <a:r>
              <a:rPr lang="en-US" altLang="zh-TW" sz="4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phaser.add.sprite</a:t>
            </a:r>
            <a:endParaRPr lang="en-US" altLang="zh-TW" sz="4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zh-TW" sz="4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turret.x</a:t>
            </a:r>
            <a:r>
              <a:rPr lang="en-US" altLang="zh-TW" sz="4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turret.y</a:t>
            </a:r>
            <a:r>
              <a:rPr lang="en-US" altLang="zh-TW" sz="4000" dirty="0">
                <a:latin typeface="Consolas" panose="020B0609020204030204" pitchFamily="49" charset="0"/>
                <a:cs typeface="Consolas" panose="020B0609020204030204" pitchFamily="49" charset="0"/>
              </a:rPr>
              <a:t>, 'bullet');</a:t>
            </a:r>
            <a:endParaRPr lang="en-US" altLang="zh-TW" sz="4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TW" sz="4000" dirty="0" smtClean="0"/>
          </a:p>
        </p:txBody>
      </p:sp>
    </p:spTree>
    <p:extLst>
      <p:ext uri="{BB962C8B-B14F-4D97-AF65-F5344CB8AC3E}">
        <p14:creationId xmlns:p14="http://schemas.microsoft.com/office/powerpoint/2010/main" val="106599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Step2</a:t>
            </a:r>
            <a:br>
              <a:rPr lang="en-US" altLang="zh-TW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4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zh-TW" altLang="en-US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設定錨點</a:t>
            </a:r>
            <a:r>
              <a:rPr lang="en-US" altLang="zh-TW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(anchor)</a:t>
            </a:r>
            <a:endParaRPr lang="zh-TW" altLang="en-US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bullet.anchor.setTo</a:t>
            </a:r>
            <a:r>
              <a:rPr lang="en-US" altLang="zh-TW" sz="4400" dirty="0">
                <a:latin typeface="Consolas" panose="020B0609020204030204" pitchFamily="49" charset="0"/>
                <a:cs typeface="Consolas" panose="020B0609020204030204" pitchFamily="49" charset="0"/>
              </a:rPr>
              <a:t>(0.5, 0.5);</a:t>
            </a:r>
            <a:endParaRPr lang="zh-TW" altLang="en-US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96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step3</a:t>
            </a:r>
            <a:endParaRPr lang="zh-TW" altLang="en-US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bullet.rotation</a:t>
            </a:r>
            <a:r>
              <a:rPr lang="en-US" altLang="zh-TW" sz="4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  </a:t>
            </a:r>
          </a:p>
          <a:p>
            <a:pPr marL="0" indent="0">
              <a:buNone/>
            </a:pPr>
            <a:r>
              <a:rPr lang="en-US" altLang="zh-TW" sz="4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4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this.turret.rotation</a:t>
            </a:r>
            <a:r>
              <a:rPr lang="en-US" altLang="zh-TW" sz="4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TW" altLang="en-US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94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Step4</a:t>
            </a:r>
            <a:br>
              <a:rPr lang="en-US" altLang="zh-TW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4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physics</a:t>
            </a:r>
            <a:endParaRPr lang="zh-TW" altLang="en-US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phaser.physics.enable</a:t>
            </a:r>
            <a:r>
              <a:rPr lang="en-US" altLang="zh-TW" sz="4400" dirty="0">
                <a:latin typeface="Consolas" panose="020B0609020204030204" pitchFamily="49" charset="0"/>
                <a:cs typeface="Consolas" panose="020B0609020204030204" pitchFamily="49" charset="0"/>
              </a:rPr>
              <a:t>(bullet);</a:t>
            </a:r>
          </a:p>
          <a:p>
            <a:pPr marL="0" indent="0">
              <a:buNone/>
            </a:pPr>
            <a:r>
              <a:rPr lang="en-US" altLang="zh-TW" sz="44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endParaRPr lang="en-US" altLang="zh-TW" sz="4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4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phaser.physics.arcade</a:t>
            </a:r>
            <a:r>
              <a:rPr lang="en-US" altLang="zh-TW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altLang="zh-TW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4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velocityFromRotation</a:t>
            </a:r>
            <a:endParaRPr lang="en-US" altLang="zh-TW" sz="4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4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zh-TW" sz="4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bullet.rotation</a:t>
            </a:r>
            <a:r>
              <a:rPr lang="en-US" altLang="zh-TW" sz="4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bullet.currentSpeed</a:t>
            </a:r>
            <a:r>
              <a:rPr lang="en-US" altLang="zh-TW" sz="4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en-US" altLang="zh-TW" sz="4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4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4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bullet.body.velocity</a:t>
            </a:r>
            <a:r>
              <a:rPr lang="en-US" altLang="zh-TW" sz="4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zh-TW" altLang="en-US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82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stpe5</a:t>
            </a:r>
            <a:endParaRPr lang="zh-TW" altLang="en-US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bullet.outOfBoundsKill</a:t>
            </a:r>
            <a:r>
              <a:rPr lang="en-US" altLang="zh-TW" sz="4400" dirty="0">
                <a:latin typeface="Consolas" panose="020B0609020204030204" pitchFamily="49" charset="0"/>
                <a:cs typeface="Consolas" panose="020B0609020204030204" pitchFamily="49" charset="0"/>
              </a:rPr>
              <a:t> = true</a:t>
            </a:r>
            <a:endParaRPr lang="zh-TW" altLang="en-US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24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stpe6</a:t>
            </a:r>
            <a:endParaRPr lang="zh-TW" altLang="en-US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this.bullets.push</a:t>
            </a:r>
            <a:r>
              <a:rPr lang="en-US" altLang="zh-TW" sz="4400" dirty="0">
                <a:latin typeface="Consolas" panose="020B0609020204030204" pitchFamily="49" charset="0"/>
                <a:cs typeface="Consolas" panose="020B0609020204030204" pitchFamily="49" charset="0"/>
              </a:rPr>
              <a:t>(bullet);</a:t>
            </a:r>
            <a:endParaRPr lang="zh-TW" altLang="en-US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00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altLang="zh-TW" sz="4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game.input.keyboard.isDown</a:t>
            </a:r>
            <a:r>
              <a:rPr lang="en-US" altLang="zh-TW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4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phaser</a:t>
            </a:r>
            <a:r>
              <a:rPr lang="en-US" altLang="zh-TW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457200" lvl="1" indent="0">
              <a:buNone/>
            </a:pPr>
            <a:r>
              <a:rPr lang="en-US" altLang="zh-TW" sz="4000" smtClean="0">
                <a:latin typeface="Consolas" panose="020B0609020204030204" pitchFamily="49" charset="0"/>
                <a:cs typeface="Consolas" panose="020B0609020204030204" pitchFamily="49" charset="0"/>
              </a:rPr>
              <a:t>keyboard</a:t>
            </a:r>
            <a:r>
              <a:rPr lang="en-US" altLang="zh-TW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._)</a:t>
            </a:r>
            <a:endParaRPr lang="zh-TW" altLang="en-US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4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review</a:t>
            </a:r>
            <a:endParaRPr lang="zh-TW" altLang="en-US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40348" y="2412523"/>
            <a:ext cx="10131425" cy="3649133"/>
          </a:xfrm>
        </p:spPr>
        <p:txBody>
          <a:bodyPr>
            <a:normAutofit/>
          </a:bodyPr>
          <a:lstStyle/>
          <a:p>
            <a:r>
              <a:rPr lang="en-US" altLang="zh-TW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preload  : function</a:t>
            </a:r>
            <a:endParaRPr lang="zh-TW" altLang="en-US" sz="4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TW" sz="48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zh-TW" alt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讀取圖片</a:t>
            </a:r>
            <a:r>
              <a:rPr lang="en-US" altLang="zh-TW" sz="48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altLang="zh-TW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4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phaser.load.image</a:t>
            </a:r>
            <a:r>
              <a:rPr lang="en-US" altLang="zh-TW" sz="48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zh-TW" alt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名字</a:t>
            </a:r>
            <a:r>
              <a:rPr lang="en-US" altLang="zh-TW" sz="4800" dirty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endParaRPr lang="en-US" altLang="zh-TW" sz="4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TW" sz="4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zh-TW" alt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路徑</a:t>
            </a:r>
            <a:r>
              <a:rPr lang="en-US" altLang="zh-TW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  <a:endParaRPr lang="zh-TW" altLang="en-US" sz="9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08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game.load.image</a:t>
            </a:r>
            <a:r>
              <a:rPr lang="en-US" altLang="zh-TW" sz="4400" dirty="0">
                <a:latin typeface="Consolas" panose="020B0609020204030204" pitchFamily="49" charset="0"/>
                <a:cs typeface="Consolas" panose="020B0609020204030204" pitchFamily="49" charset="0"/>
              </a:rPr>
              <a:t>('bullet', </a:t>
            </a:r>
            <a:endParaRPr lang="en-US" altLang="zh-TW" sz="4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4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zh-TW" sz="4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altLang="zh-TW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/bullet.png</a:t>
            </a:r>
            <a:r>
              <a:rPr lang="en-US" altLang="zh-TW" sz="4400" dirty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  <a:endParaRPr lang="zh-TW" altLang="en-US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40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review</a:t>
            </a:r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Create : function</a:t>
            </a:r>
          </a:p>
          <a:p>
            <a:r>
              <a:rPr lang="en-US" altLang="zh-TW" sz="4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zh-TW" alt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建立遊戲內容以及各種初始設定</a:t>
            </a:r>
          </a:p>
        </p:txBody>
      </p:sp>
    </p:spTree>
    <p:extLst>
      <p:ext uri="{BB962C8B-B14F-4D97-AF65-F5344CB8AC3E}">
        <p14:creationId xmlns:p14="http://schemas.microsoft.com/office/powerpoint/2010/main" val="409377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4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this.bullets</a:t>
            </a:r>
            <a:r>
              <a:rPr lang="en-US" altLang="zh-TW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=[];</a:t>
            </a:r>
            <a:endParaRPr lang="en-US" altLang="zh-TW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11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4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this.firetime</a:t>
            </a:r>
            <a:r>
              <a:rPr lang="en-US" altLang="zh-TW" sz="4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4400" dirty="0">
                <a:latin typeface="Consolas" panose="020B0609020204030204" pitchFamily="49" charset="0"/>
                <a:cs typeface="Consolas" panose="020B0609020204030204" pitchFamily="49" charset="0"/>
              </a:rPr>
              <a:t>= 0;</a:t>
            </a:r>
            <a:endParaRPr lang="zh-TW" altLang="en-US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13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REVIEW</a:t>
            </a:r>
            <a:endParaRPr lang="zh-TW" altLang="en-US" sz="4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4000" dirty="0"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altLang="zh-TW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pdate function</a:t>
            </a:r>
            <a:endParaRPr lang="zh-TW" altLang="en-US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if(</a:t>
            </a:r>
            <a:r>
              <a:rPr lang="en-US" altLang="zh-TW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cursors.left.isDown</a:t>
            </a:r>
            <a:r>
              <a:rPr lang="en-US" altLang="zh-TW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	</a:t>
            </a:r>
            <a:r>
              <a:rPr lang="en-US" altLang="zh-TW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tank.angle</a:t>
            </a:r>
            <a:r>
              <a:rPr lang="en-US" altLang="zh-TW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800" dirty="0">
                <a:latin typeface="Consolas" panose="020B0609020204030204" pitchFamily="49" charset="0"/>
                <a:cs typeface="Consolas" panose="020B0609020204030204" pitchFamily="49" charset="0"/>
              </a:rPr>
              <a:t>-= </a:t>
            </a:r>
            <a:r>
              <a:rPr lang="en-US" altLang="zh-TW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4;</a:t>
            </a:r>
          </a:p>
          <a:p>
            <a:r>
              <a:rPr lang="en-US" altLang="zh-TW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if(</a:t>
            </a:r>
            <a:r>
              <a:rPr lang="en-US" altLang="zh-TW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cursors.right.isDown</a:t>
            </a:r>
            <a:r>
              <a:rPr lang="en-US" altLang="zh-TW" sz="2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	 </a:t>
            </a:r>
            <a:r>
              <a:rPr lang="en-US" altLang="zh-TW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tank.angle</a:t>
            </a:r>
            <a:r>
              <a:rPr lang="en-US" altLang="zh-TW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800" dirty="0">
                <a:latin typeface="Consolas" panose="020B0609020204030204" pitchFamily="49" charset="0"/>
                <a:cs typeface="Consolas" panose="020B0609020204030204" pitchFamily="49" charset="0"/>
              </a:rPr>
              <a:t>+= 4</a:t>
            </a:r>
            <a:r>
              <a:rPr lang="en-US" altLang="zh-TW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zh-TW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altLang="zh-TW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cursors.up.isDown</a:t>
            </a:r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           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tank.currentSpeed</a:t>
            </a:r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300;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else</a:t>
            </a:r>
            <a:endParaRPr lang="en-US" altLang="zh-TW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tank.currentSpeed</a:t>
            </a: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 &gt; 0</a:t>
            </a:r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          </a:t>
            </a:r>
          </a:p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TW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tank.currentSpeed</a:t>
            </a:r>
            <a:r>
              <a:rPr lang="en-US" altLang="zh-TW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-= 4;</a:t>
            </a:r>
          </a:p>
          <a:p>
            <a:endParaRPr lang="zh-TW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94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600" dirty="0"/>
              <a:t>if (</a:t>
            </a:r>
            <a:r>
              <a:rPr lang="en-US" altLang="zh-TW" sz="3600" dirty="0" err="1" smtClean="0"/>
              <a:t>cursors.down.isDown</a:t>
            </a:r>
            <a:r>
              <a:rPr lang="en-US" altLang="zh-TW" sz="3600" dirty="0"/>
              <a:t>)</a:t>
            </a:r>
          </a:p>
          <a:p>
            <a:pPr marL="0" indent="0">
              <a:buNone/>
            </a:pPr>
            <a:r>
              <a:rPr lang="en-US" altLang="zh-TW" sz="3600" dirty="0"/>
              <a:t>                </a:t>
            </a:r>
            <a:r>
              <a:rPr lang="en-US" altLang="zh-TW" sz="3600" dirty="0" err="1"/>
              <a:t>tank.currentSpeed</a:t>
            </a:r>
            <a:r>
              <a:rPr lang="en-US" altLang="zh-TW" sz="3600" dirty="0"/>
              <a:t> = </a:t>
            </a:r>
            <a:r>
              <a:rPr lang="en-US" altLang="zh-TW" sz="3600" dirty="0" smtClean="0"/>
              <a:t>-300</a:t>
            </a:r>
            <a:r>
              <a:rPr lang="en-US" altLang="zh-TW" sz="3600" dirty="0"/>
              <a:t>;</a:t>
            </a:r>
          </a:p>
          <a:p>
            <a:pPr marL="0" indent="0">
              <a:buNone/>
            </a:pPr>
            <a:r>
              <a:rPr lang="en-US" altLang="zh-TW" sz="3600" dirty="0"/>
              <a:t>     else</a:t>
            </a:r>
          </a:p>
          <a:p>
            <a:pPr marL="0" indent="0">
              <a:buNone/>
            </a:pPr>
            <a:r>
              <a:rPr lang="en-US" altLang="zh-TW" sz="3600" dirty="0"/>
              <a:t>       if (</a:t>
            </a:r>
            <a:r>
              <a:rPr lang="en-US" altLang="zh-TW" sz="3600" dirty="0" err="1"/>
              <a:t>tank.currentSpeed</a:t>
            </a:r>
            <a:r>
              <a:rPr lang="en-US" altLang="zh-TW" sz="3600" dirty="0"/>
              <a:t> </a:t>
            </a:r>
            <a:r>
              <a:rPr lang="en-US" altLang="zh-TW" sz="3600" dirty="0" smtClean="0"/>
              <a:t>&lt; </a:t>
            </a:r>
            <a:r>
              <a:rPr lang="en-US" altLang="zh-TW" sz="3600" dirty="0"/>
              <a:t>0)</a:t>
            </a:r>
          </a:p>
          <a:p>
            <a:pPr marL="0" indent="0">
              <a:buNone/>
            </a:pPr>
            <a:r>
              <a:rPr lang="en-US" altLang="zh-TW" sz="3600" dirty="0"/>
              <a:t>              </a:t>
            </a:r>
            <a:r>
              <a:rPr lang="en-US" altLang="zh-TW" sz="3600" dirty="0" err="1"/>
              <a:t>tank.currentSpeed</a:t>
            </a:r>
            <a:r>
              <a:rPr lang="en-US" altLang="zh-TW" sz="3600" dirty="0"/>
              <a:t> </a:t>
            </a:r>
            <a:r>
              <a:rPr lang="en-US" altLang="zh-TW" sz="3600" dirty="0" smtClean="0"/>
              <a:t>+= </a:t>
            </a:r>
            <a:r>
              <a:rPr lang="en-US" altLang="zh-TW" sz="3600" dirty="0"/>
              <a:t>4;</a:t>
            </a:r>
          </a:p>
          <a:p>
            <a:endParaRPr lang="zh-TW" altLang="en-US" sz="2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953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3200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altLang="zh-TW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game.input.activePointer.isDown</a:t>
            </a:r>
            <a:r>
              <a:rPr lang="en-US" altLang="zh-TW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</a:p>
          <a:p>
            <a:pPr marL="0" indent="0">
              <a:buNone/>
            </a:pPr>
            <a:r>
              <a:rPr lang="en-US" altLang="zh-TW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this.firetime</a:t>
            </a:r>
            <a:r>
              <a:rPr lang="en-US" altLang="zh-TW" sz="3200" dirty="0">
                <a:latin typeface="Consolas" panose="020B0609020204030204" pitchFamily="49" charset="0"/>
                <a:cs typeface="Consolas" panose="020B0609020204030204" pitchFamily="49" charset="0"/>
              </a:rPr>
              <a:t>&lt;=0)</a:t>
            </a:r>
          </a:p>
          <a:p>
            <a:pPr marL="0" indent="0">
              <a:buNone/>
            </a:pPr>
            <a:r>
              <a:rPr lang="en-US" altLang="zh-TW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TW" sz="3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sz="3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3200" dirty="0">
                <a:latin typeface="Consolas" panose="020B0609020204030204" pitchFamily="49" charset="0"/>
                <a:cs typeface="Consolas" panose="020B0609020204030204" pitchFamily="49" charset="0"/>
              </a:rPr>
              <a:t>//  Boom!</a:t>
            </a:r>
          </a:p>
          <a:p>
            <a:pPr marL="0" indent="0">
              <a:buNone/>
            </a:pPr>
            <a:r>
              <a:rPr lang="en-US" altLang="zh-TW" sz="3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en-US" altLang="zh-TW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this.fire</a:t>
            </a:r>
            <a:r>
              <a:rPr lang="en-US" altLang="zh-TW" sz="32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//</a:t>
            </a:r>
            <a:r>
              <a:rPr lang="zh-TW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設置砲彈下次射擊時間</a:t>
            </a:r>
          </a:p>
          <a:p>
            <a:pPr marL="0" indent="0">
              <a:buNone/>
            </a:pPr>
            <a:r>
              <a:rPr lang="zh-TW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zh-TW" alt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TW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this.firetime</a:t>
            </a:r>
            <a:r>
              <a:rPr lang="en-US" altLang="zh-TW" sz="3200" dirty="0">
                <a:latin typeface="Consolas" panose="020B0609020204030204" pitchFamily="49" charset="0"/>
                <a:cs typeface="Consolas" panose="020B0609020204030204" pitchFamily="49" charset="0"/>
              </a:rPr>
              <a:t>=30;</a:t>
            </a:r>
          </a:p>
          <a:p>
            <a:pPr marL="0" indent="0">
              <a:buNone/>
            </a:pPr>
            <a:r>
              <a:rPr lang="en-US" altLang="zh-TW" sz="32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TW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TW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33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TM03457452[[fn=神仙]]</Template>
  <TotalTime>297</TotalTime>
  <Words>176</Words>
  <Application>Microsoft Office PowerPoint</Application>
  <PresentationFormat>寬螢幕</PresentationFormat>
  <Paragraphs>65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新細明體</vt:lpstr>
      <vt:lpstr>Arial</vt:lpstr>
      <vt:lpstr>Calibri</vt:lpstr>
      <vt:lpstr>Calibri Light</vt:lpstr>
      <vt:lpstr>Consolas</vt:lpstr>
      <vt:lpstr>天體</vt:lpstr>
      <vt:lpstr>Phaser 坦克大戰-I</vt:lpstr>
      <vt:lpstr>review</vt:lpstr>
      <vt:lpstr>PowerPoint 簡報</vt:lpstr>
      <vt:lpstr>review</vt:lpstr>
      <vt:lpstr>PowerPoint 簡報</vt:lpstr>
      <vt:lpstr>PowerPoint 簡報</vt:lpstr>
      <vt:lpstr>REVIEW</vt:lpstr>
      <vt:lpstr>PowerPoint 簡報</vt:lpstr>
      <vt:lpstr>PowerPoint 簡報</vt:lpstr>
      <vt:lpstr>PowerPoint 簡報</vt:lpstr>
      <vt:lpstr>PowerPoint 簡報</vt:lpstr>
      <vt:lpstr>step1    建立變數 </vt:lpstr>
      <vt:lpstr>Step2    設定錨點(anchor)</vt:lpstr>
      <vt:lpstr>step3</vt:lpstr>
      <vt:lpstr>Step4   physics</vt:lpstr>
      <vt:lpstr>stpe5</vt:lpstr>
      <vt:lpstr>stpe6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Phaser 坦克大戰-I</dc:title>
  <dc:creator>USER</dc:creator>
  <cp:lastModifiedBy>USER</cp:lastModifiedBy>
  <cp:revision>36</cp:revision>
  <dcterms:created xsi:type="dcterms:W3CDTF">2016-03-13T10:29:40Z</dcterms:created>
  <dcterms:modified xsi:type="dcterms:W3CDTF">2016-03-15T06:40:02Z</dcterms:modified>
</cp:coreProperties>
</file>