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6B3E0BD-B8EA-4012-ABEE-4E46DAA9238C}" type="datetimeFigureOut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4A007BE-DDE0-41EE-9051-A0E5A567C7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7390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E0BD-B8EA-4012-ABEE-4E46DAA9238C}" type="datetimeFigureOut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07BE-DDE0-41EE-9051-A0E5A567C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09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E0BD-B8EA-4012-ABEE-4E46DAA9238C}" type="datetimeFigureOut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07BE-DDE0-41EE-9051-A0E5A567C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45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E0BD-B8EA-4012-ABEE-4E46DAA9238C}" type="datetimeFigureOut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07BE-DDE0-41EE-9051-A0E5A567C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95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E0BD-B8EA-4012-ABEE-4E46DAA9238C}" type="datetimeFigureOut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07BE-DDE0-41EE-9051-A0E5A567C7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988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E0BD-B8EA-4012-ABEE-4E46DAA9238C}" type="datetimeFigureOut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07BE-DDE0-41EE-9051-A0E5A567C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98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E0BD-B8EA-4012-ABEE-4E46DAA9238C}" type="datetimeFigureOut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07BE-DDE0-41EE-9051-A0E5A567C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60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E0BD-B8EA-4012-ABEE-4E46DAA9238C}" type="datetimeFigureOut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07BE-DDE0-41EE-9051-A0E5A567C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93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E0BD-B8EA-4012-ABEE-4E46DAA9238C}" type="datetimeFigureOut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07BE-DDE0-41EE-9051-A0E5A567C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4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E0BD-B8EA-4012-ABEE-4E46DAA9238C}" type="datetimeFigureOut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07BE-DDE0-41EE-9051-A0E5A567C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94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E0BD-B8EA-4012-ABEE-4E46DAA9238C}" type="datetimeFigureOut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07BE-DDE0-41EE-9051-A0E5A567C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0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6B3E0BD-B8EA-4012-ABEE-4E46DAA9238C}" type="datetimeFigureOut">
              <a:rPr lang="zh-TW" altLang="en-US" smtClean="0"/>
              <a:t>2016/4/30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4A007BE-DDE0-41EE-9051-A0E5A567C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61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78842" y="150125"/>
            <a:ext cx="8971128" cy="1951630"/>
          </a:xfrm>
        </p:spPr>
        <p:txBody>
          <a:bodyPr>
            <a:noAutofit/>
          </a:bodyPr>
          <a:lstStyle/>
          <a:p>
            <a:r>
              <a:rPr lang="en-US" altLang="zh-TW" sz="6000" dirty="0" err="1" smtClean="0">
                <a:latin typeface="Arial Rounded MT Bold" panose="020F0704030504030204" pitchFamily="34" charset="0"/>
              </a:rPr>
              <a:t>Phaser</a:t>
            </a:r>
            <a:r>
              <a:rPr lang="zh-TW" altLang="en-US" sz="6000" dirty="0" smtClean="0">
                <a:latin typeface="Arial Rounded MT Bold" panose="020F0704030504030204" pitchFamily="34" charset="0"/>
              </a:rPr>
              <a:t> </a:t>
            </a:r>
            <a:r>
              <a:rPr lang="en-US" altLang="zh-TW" sz="6000" dirty="0" smtClean="0">
                <a:latin typeface="Arial Rounded MT Bold" panose="020F0704030504030204" pitchFamily="34" charset="0"/>
              </a:rPr>
              <a:t>—</a:t>
            </a:r>
            <a:r>
              <a:rPr lang="zh-TW" altLang="en-US" sz="6000" dirty="0" smtClean="0">
                <a:latin typeface="Arial Rounded MT Bold" panose="020F0704030504030204" pitchFamily="34" charset="0"/>
              </a:rPr>
              <a:t> 網頁版楓之谷</a:t>
            </a:r>
            <a:endParaRPr lang="zh-TW" altLang="en-US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962865" y="6291618"/>
            <a:ext cx="2020534" cy="361768"/>
          </a:xfrm>
        </p:spPr>
        <p:txBody>
          <a:bodyPr>
            <a:noAutofit/>
          </a:bodyPr>
          <a:lstStyle/>
          <a:p>
            <a:r>
              <a:rPr lang="zh-TW" altLang="en-US" sz="2000" dirty="0" smtClean="0">
                <a:latin typeface="+mj-ea"/>
                <a:ea typeface="+mj-ea"/>
              </a:rPr>
              <a:t>中興大學資訊</a:t>
            </a:r>
            <a:r>
              <a:rPr lang="zh-TW" altLang="en-US" sz="2000" dirty="0">
                <a:latin typeface="+mj-ea"/>
                <a:ea typeface="+mj-ea"/>
              </a:rPr>
              <a:t>社</a:t>
            </a:r>
            <a:endParaRPr lang="en-US" altLang="zh-TW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394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55866" y="226689"/>
            <a:ext cx="8434043" cy="796893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延長變數的生命週期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5866" y="1337481"/>
            <a:ext cx="9424326" cy="5154759"/>
          </a:xfrm>
        </p:spPr>
        <p:txBody>
          <a:bodyPr>
            <a:normAutofit/>
          </a:bodyPr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this.map</a:t>
            </a:r>
            <a:r>
              <a:rPr lang="en-US" altLang="zh-TW" dirty="0"/>
              <a:t> = map;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this.layer</a:t>
            </a:r>
            <a:r>
              <a:rPr lang="en-US" altLang="zh-TW" dirty="0"/>
              <a:t> = layer;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this.tiles</a:t>
            </a:r>
            <a:r>
              <a:rPr lang="en-US" altLang="zh-TW" dirty="0"/>
              <a:t> = tiles;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this.player</a:t>
            </a:r>
            <a:r>
              <a:rPr lang="en-US" altLang="zh-TW" dirty="0"/>
              <a:t> = player;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this.stars</a:t>
            </a:r>
            <a:r>
              <a:rPr lang="en-US" altLang="zh-TW" dirty="0"/>
              <a:t> = stars;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this.scoreText</a:t>
            </a:r>
            <a:r>
              <a:rPr lang="en-US" altLang="zh-TW" dirty="0"/>
              <a:t> = </a:t>
            </a:r>
            <a:r>
              <a:rPr lang="en-US" altLang="zh-TW" dirty="0" err="1"/>
              <a:t>scoreText</a:t>
            </a:r>
            <a:r>
              <a:rPr lang="en-US" altLang="zh-TW" dirty="0"/>
              <a:t>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this.cursors</a:t>
            </a:r>
            <a:r>
              <a:rPr lang="en-US" altLang="zh-TW" dirty="0"/>
              <a:t> = cursors;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this.monster</a:t>
            </a:r>
            <a:r>
              <a:rPr lang="en-US" altLang="zh-TW" dirty="0"/>
              <a:t> = monster;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212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02565" y="117508"/>
            <a:ext cx="9178665" cy="728654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Update – </a:t>
            </a:r>
            <a:r>
              <a:rPr lang="zh-TW" altLang="en-US" sz="3600" dirty="0" smtClean="0"/>
              <a:t>宣告變數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02565" y="1323833"/>
            <a:ext cx="9677627" cy="5168407"/>
          </a:xfrm>
        </p:spPr>
        <p:txBody>
          <a:bodyPr/>
          <a:lstStyle/>
          <a:p>
            <a:r>
              <a:rPr lang="zh-TW" altLang="en-US" dirty="0" smtClean="0"/>
              <a:t>           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/>
              <a:t>phaser</a:t>
            </a:r>
            <a:r>
              <a:rPr lang="en-US" altLang="zh-TW" dirty="0"/>
              <a:t> = </a:t>
            </a:r>
            <a:r>
              <a:rPr lang="en-US" altLang="zh-TW" dirty="0" err="1"/>
              <a:t>this.phaser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var</a:t>
            </a:r>
            <a:r>
              <a:rPr lang="en-US" altLang="zh-TW" dirty="0"/>
              <a:t> cursors = </a:t>
            </a:r>
            <a:r>
              <a:rPr lang="en-US" altLang="zh-TW" dirty="0" err="1"/>
              <a:t>this.cursors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var</a:t>
            </a:r>
            <a:r>
              <a:rPr lang="en-US" altLang="zh-TW" dirty="0"/>
              <a:t> player = </a:t>
            </a:r>
            <a:r>
              <a:rPr lang="en-US" altLang="zh-TW" dirty="0" err="1"/>
              <a:t>this.player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var</a:t>
            </a:r>
            <a:r>
              <a:rPr lang="en-US" altLang="zh-TW" dirty="0"/>
              <a:t> layer = </a:t>
            </a:r>
            <a:r>
              <a:rPr lang="en-US" altLang="zh-TW" dirty="0" err="1"/>
              <a:t>this.layer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var</a:t>
            </a:r>
            <a:r>
              <a:rPr lang="en-US" altLang="zh-TW" dirty="0"/>
              <a:t> stars = </a:t>
            </a:r>
            <a:r>
              <a:rPr lang="en-US" altLang="zh-TW" dirty="0" err="1"/>
              <a:t>this.stars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var</a:t>
            </a:r>
            <a:r>
              <a:rPr lang="en-US" altLang="zh-TW" dirty="0"/>
              <a:t> monster = </a:t>
            </a:r>
            <a:r>
              <a:rPr lang="en-US" altLang="zh-TW" dirty="0" err="1"/>
              <a:t>this.monster</a:t>
            </a:r>
            <a:r>
              <a:rPr lang="en-US" altLang="zh-TW" dirty="0"/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18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61872" y="232012"/>
            <a:ext cx="9418320" cy="597089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Update 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– </a:t>
            </a:r>
            <a:r>
              <a:rPr lang="zh-TW" altLang="en-US" sz="3600" dirty="0" smtClean="0"/>
              <a:t>  偵測物體間的碰撞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1872" y="1651378"/>
            <a:ext cx="8905983" cy="4281303"/>
          </a:xfrm>
        </p:spPr>
        <p:txBody>
          <a:bodyPr/>
          <a:lstStyle/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/>
              <a:t>touching_ground</a:t>
            </a:r>
            <a:r>
              <a:rPr lang="en-US" altLang="zh-TW" dirty="0"/>
              <a:t> = </a:t>
            </a:r>
            <a:r>
              <a:rPr lang="en-US" altLang="zh-TW" dirty="0" err="1"/>
              <a:t>phaser.physics.arcade.collide</a:t>
            </a:r>
            <a:r>
              <a:rPr lang="en-US" altLang="zh-TW" dirty="0"/>
              <a:t>(player, layer);</a:t>
            </a:r>
          </a:p>
          <a:p>
            <a:r>
              <a:rPr lang="en-US" altLang="zh-TW" dirty="0" err="1" smtClean="0"/>
              <a:t>phaser.physics.arcade.collide</a:t>
            </a:r>
            <a:r>
              <a:rPr lang="en-US" altLang="zh-TW" dirty="0" smtClean="0"/>
              <a:t>(stars</a:t>
            </a:r>
            <a:r>
              <a:rPr lang="en-US" altLang="zh-TW" dirty="0"/>
              <a:t>, layer);</a:t>
            </a:r>
          </a:p>
          <a:p>
            <a:r>
              <a:rPr lang="en-US" altLang="zh-TW" dirty="0" err="1" smtClean="0"/>
              <a:t>phaser.physics.arcade.collide</a:t>
            </a:r>
            <a:r>
              <a:rPr lang="en-US" altLang="zh-TW" dirty="0" smtClean="0"/>
              <a:t>(monster</a:t>
            </a:r>
            <a:r>
              <a:rPr lang="en-US" altLang="zh-TW" dirty="0"/>
              <a:t>, layer</a:t>
            </a:r>
            <a:r>
              <a:rPr lang="en-US" altLang="zh-TW" dirty="0" smtClean="0"/>
              <a:t>);</a:t>
            </a:r>
          </a:p>
          <a:p>
            <a:endParaRPr lang="en-US" altLang="zh-TW" dirty="0"/>
          </a:p>
          <a:p>
            <a:r>
              <a:rPr lang="en-US" altLang="zh-TW" dirty="0" smtClean="0"/>
              <a:t>//</a:t>
            </a:r>
            <a:r>
              <a:rPr lang="en-US" altLang="zh-TW" dirty="0"/>
              <a:t> </a:t>
            </a:r>
            <a:r>
              <a:rPr lang="zh-TW" altLang="en-US" dirty="0" smtClean="0"/>
              <a:t>宣告變數</a:t>
            </a:r>
            <a:r>
              <a:rPr lang="en-US" altLang="zh-TW" dirty="0" err="1" smtClean="0"/>
              <a:t>touching_ground</a:t>
            </a:r>
            <a:r>
              <a:rPr lang="zh-TW" altLang="en-US" dirty="0" smtClean="0"/>
              <a:t>，之後會用到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496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61872" y="436728"/>
            <a:ext cx="9418320" cy="764275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Update – </a:t>
            </a:r>
            <a:r>
              <a:rPr lang="zh-TW" altLang="en-US" sz="3600" dirty="0" smtClean="0"/>
              <a:t>偵測人物與星星的重疊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1872" y="2770496"/>
            <a:ext cx="9418320" cy="3721744"/>
          </a:xfrm>
        </p:spPr>
        <p:txBody>
          <a:bodyPr/>
          <a:lstStyle/>
          <a:p>
            <a:r>
              <a:rPr lang="en-US" altLang="zh-TW"/>
              <a:t>phaser.physics.arcade.overlap</a:t>
            </a:r>
            <a:r>
              <a:rPr lang="en-US" altLang="zh-TW" dirty="0"/>
              <a:t>(player, stars, </a:t>
            </a:r>
            <a:r>
              <a:rPr lang="en-US" altLang="zh-TW" dirty="0" err="1"/>
              <a:t>this.collectStar</a:t>
            </a:r>
            <a:r>
              <a:rPr lang="en-US" altLang="zh-TW" dirty="0"/>
              <a:t>, null, this);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29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97598" y="21973"/>
            <a:ext cx="8509925" cy="633119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Update - </a:t>
            </a:r>
            <a:r>
              <a:rPr lang="zh-TW" altLang="en-US" sz="3600" dirty="0" smtClean="0"/>
              <a:t>鍵盤控制人物行為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7598" y="764274"/>
            <a:ext cx="11921865" cy="6400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            </a:t>
            </a:r>
            <a:r>
              <a:rPr lang="en-US" altLang="zh-TW" dirty="0" err="1"/>
              <a:t>player.body.velocity.x</a:t>
            </a:r>
            <a:r>
              <a:rPr lang="en-US" altLang="zh-TW" dirty="0"/>
              <a:t> = 0;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if (</a:t>
            </a:r>
            <a:r>
              <a:rPr lang="en-US" altLang="zh-TW" dirty="0" err="1"/>
              <a:t>cursors.left.isDown</a:t>
            </a:r>
            <a:r>
              <a:rPr lang="en-US" altLang="zh-TW" dirty="0" smtClean="0"/>
              <a:t>)</a:t>
            </a:r>
            <a:r>
              <a:rPr lang="zh-TW" altLang="en-US" dirty="0" smtClean="0"/>
              <a:t>                        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左鍵被按壓時的行為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smtClean="0"/>
              <a:t>{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</a:t>
            </a:r>
            <a:r>
              <a:rPr lang="en-US" altLang="zh-TW" dirty="0" err="1"/>
              <a:t>player.body.velocity.x</a:t>
            </a:r>
            <a:r>
              <a:rPr lang="en-US" altLang="zh-TW" dirty="0"/>
              <a:t> = -150</a:t>
            </a:r>
            <a:r>
              <a:rPr lang="en-US" altLang="zh-TW" dirty="0" smtClean="0"/>
              <a:t>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</a:t>
            </a:r>
            <a:r>
              <a:rPr lang="en-US" altLang="zh-TW" dirty="0" err="1"/>
              <a:t>player.animations.play</a:t>
            </a:r>
            <a:r>
              <a:rPr lang="en-US" altLang="zh-TW" dirty="0" smtClean="0"/>
              <a:t>(‘left’);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if (!</a:t>
            </a:r>
            <a:r>
              <a:rPr lang="en-US" altLang="zh-TW" dirty="0" err="1"/>
              <a:t>touching_ground</a:t>
            </a:r>
            <a:r>
              <a:rPr lang="en-US" altLang="zh-TW" dirty="0"/>
              <a:t>) </a:t>
            </a:r>
            <a:r>
              <a:rPr lang="en-US" altLang="zh-TW" dirty="0" smtClean="0"/>
              <a:t>{		</a:t>
            </a:r>
            <a:r>
              <a:rPr lang="zh-TW" altLang="en-US" dirty="0" smtClean="0"/>
              <a:t>      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未觸地時不可動作</a:t>
            </a:r>
            <a:r>
              <a:rPr lang="en-US" altLang="zh-TW" dirty="0" smtClean="0"/>
              <a:t>	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    </a:t>
            </a:r>
            <a:r>
              <a:rPr lang="en-US" altLang="zh-TW" dirty="0" err="1"/>
              <a:t>player.animations.stop</a:t>
            </a:r>
            <a:r>
              <a:rPr lang="en-US" altLang="zh-TW" dirty="0"/>
              <a:t>();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    if (</a:t>
            </a:r>
            <a:r>
              <a:rPr lang="en-US" altLang="zh-TW" dirty="0" err="1"/>
              <a:t>player.frame</a:t>
            </a:r>
            <a:r>
              <a:rPr lang="en-US" altLang="zh-TW" dirty="0"/>
              <a:t> &lt; 4) {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        </a:t>
            </a:r>
            <a:r>
              <a:rPr lang="en-US" altLang="zh-TW" dirty="0" err="1"/>
              <a:t>player.frame</a:t>
            </a:r>
            <a:r>
              <a:rPr lang="en-US" altLang="zh-TW" dirty="0"/>
              <a:t> = 0;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    }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}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}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else if (</a:t>
            </a:r>
            <a:r>
              <a:rPr lang="en-US" altLang="zh-TW" dirty="0" err="1"/>
              <a:t>cursors.right.isDown</a:t>
            </a:r>
            <a:r>
              <a:rPr lang="en-US" altLang="zh-TW" dirty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smtClean="0"/>
              <a:t>{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</a:t>
            </a:r>
            <a:r>
              <a:rPr lang="en-US" altLang="zh-TW" dirty="0" err="1"/>
              <a:t>player.body.velocity.x</a:t>
            </a:r>
            <a:r>
              <a:rPr lang="en-US" altLang="zh-TW" dirty="0"/>
              <a:t> = 150</a:t>
            </a:r>
            <a:r>
              <a:rPr lang="en-US" altLang="zh-TW" dirty="0" smtClean="0"/>
              <a:t>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</a:t>
            </a:r>
            <a:r>
              <a:rPr lang="en-US" altLang="zh-TW" dirty="0" err="1"/>
              <a:t>player.animations.play</a:t>
            </a:r>
            <a:r>
              <a:rPr lang="en-US" altLang="zh-TW" dirty="0"/>
              <a:t>('right</a:t>
            </a:r>
            <a:r>
              <a:rPr lang="en-US" altLang="zh-TW" dirty="0" smtClean="0"/>
              <a:t>');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if (!</a:t>
            </a:r>
            <a:r>
              <a:rPr lang="en-US" altLang="zh-TW" dirty="0" err="1"/>
              <a:t>touching_ground</a:t>
            </a:r>
            <a:r>
              <a:rPr lang="en-US" altLang="zh-TW" dirty="0"/>
              <a:t>) {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    </a:t>
            </a:r>
            <a:r>
              <a:rPr lang="en-US" altLang="zh-TW" dirty="0" err="1"/>
              <a:t>player.animations.stop</a:t>
            </a:r>
            <a:r>
              <a:rPr lang="en-US" altLang="zh-TW" dirty="0"/>
              <a:t>();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    if (</a:t>
            </a:r>
            <a:r>
              <a:rPr lang="en-US" altLang="zh-TW" dirty="0" err="1"/>
              <a:t>player.frame</a:t>
            </a:r>
            <a:r>
              <a:rPr lang="en-US" altLang="zh-TW" dirty="0"/>
              <a:t> &gt;= 4) {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        </a:t>
            </a:r>
            <a:r>
              <a:rPr lang="en-US" altLang="zh-TW" dirty="0" err="1"/>
              <a:t>player.frame</a:t>
            </a:r>
            <a:r>
              <a:rPr lang="en-US" altLang="zh-TW" dirty="0"/>
              <a:t> = 8;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    }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}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}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707" y="3758993"/>
            <a:ext cx="6100904" cy="114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61872" y="390463"/>
            <a:ext cx="9219609" cy="523938"/>
          </a:xfrm>
        </p:spPr>
        <p:txBody>
          <a:bodyPr>
            <a:normAutofit fontScale="90000"/>
          </a:bodyPr>
          <a:lstStyle/>
          <a:p>
            <a:r>
              <a:rPr lang="en-US" altLang="zh-TW" sz="3600" dirty="0" smtClean="0"/>
              <a:t>Update – </a:t>
            </a:r>
            <a:r>
              <a:rPr lang="zh-TW" altLang="en-US" sz="3600" dirty="0" smtClean="0"/>
              <a:t>鍵盤控制人物行為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1872" y="1228299"/>
            <a:ext cx="9418320" cy="5263941"/>
          </a:xfrm>
        </p:spPr>
        <p:txBody>
          <a:bodyPr/>
          <a:lstStyle/>
          <a:p>
            <a:r>
              <a:rPr lang="en-US" altLang="zh-TW" dirty="0"/>
              <a:t>            else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{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// </a:t>
            </a:r>
            <a:r>
              <a:rPr lang="zh-TW" altLang="en-US" dirty="0"/>
              <a:t> </a:t>
            </a:r>
            <a:r>
              <a:rPr lang="zh-TW" altLang="en-US" dirty="0" smtClean="0"/>
              <a:t>人物停止時的動作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</a:t>
            </a:r>
            <a:r>
              <a:rPr lang="en-US" altLang="zh-TW" dirty="0" err="1"/>
              <a:t>player.animations.stop</a:t>
            </a:r>
            <a:r>
              <a:rPr lang="en-US" altLang="zh-TW" dirty="0"/>
              <a:t>();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if (</a:t>
            </a:r>
            <a:r>
              <a:rPr lang="en-US" altLang="zh-TW" dirty="0" err="1"/>
              <a:t>player.frame</a:t>
            </a:r>
            <a:r>
              <a:rPr lang="en-US" altLang="zh-TW" dirty="0"/>
              <a:t> &lt; 4) {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    </a:t>
            </a:r>
            <a:r>
              <a:rPr lang="en-US" altLang="zh-TW" dirty="0" err="1"/>
              <a:t>player.frame</a:t>
            </a:r>
            <a:r>
              <a:rPr lang="en-US" altLang="zh-TW" dirty="0"/>
              <a:t> = 3;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}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if (</a:t>
            </a:r>
            <a:r>
              <a:rPr lang="en-US" altLang="zh-TW" dirty="0" err="1"/>
              <a:t>player.frame</a:t>
            </a:r>
            <a:r>
              <a:rPr lang="en-US" altLang="zh-TW" dirty="0"/>
              <a:t> &gt;= 4) {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    </a:t>
            </a:r>
            <a:r>
              <a:rPr lang="en-US" altLang="zh-TW" dirty="0" err="1"/>
              <a:t>player.frame</a:t>
            </a:r>
            <a:r>
              <a:rPr lang="en-US" altLang="zh-TW" dirty="0"/>
              <a:t> = 5;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}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}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	</a:t>
            </a:r>
            <a:r>
              <a:rPr lang="zh-TW" altLang="en-US" dirty="0" smtClean="0"/>
              <a:t> 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按壓上並且觸地時跳躍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if (</a:t>
            </a:r>
            <a:r>
              <a:rPr lang="en-US" altLang="zh-TW" dirty="0" err="1"/>
              <a:t>cursors.up.isDown</a:t>
            </a:r>
            <a:r>
              <a:rPr lang="en-US" altLang="zh-TW" dirty="0"/>
              <a:t> &amp;&amp; </a:t>
            </a:r>
            <a:r>
              <a:rPr lang="en-US" altLang="zh-TW" dirty="0" err="1"/>
              <a:t>touching_ground</a:t>
            </a:r>
            <a:r>
              <a:rPr lang="en-US" altLang="zh-TW" dirty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{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</a:t>
            </a:r>
            <a:r>
              <a:rPr lang="en-US" altLang="zh-TW" dirty="0" err="1"/>
              <a:t>player.body.velocity.y</a:t>
            </a:r>
            <a:r>
              <a:rPr lang="en-US" altLang="zh-TW" dirty="0"/>
              <a:t> = -720;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89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61872" y="499645"/>
            <a:ext cx="9069483" cy="783245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Update – </a:t>
            </a:r>
            <a:r>
              <a:rPr lang="zh-TW" altLang="en-US" sz="3600" dirty="0" smtClean="0"/>
              <a:t>怪物的行為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1872" y="1828800"/>
            <a:ext cx="9418320" cy="466344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            </a:t>
            </a:r>
            <a:r>
              <a:rPr lang="en-US" altLang="zh-TW" dirty="0" smtClean="0"/>
              <a:t>if</a:t>
            </a:r>
            <a:r>
              <a:rPr lang="en-US" altLang="zh-TW" dirty="0"/>
              <a:t> (</a:t>
            </a:r>
            <a:r>
              <a:rPr lang="en-US" altLang="zh-TW" dirty="0" err="1"/>
              <a:t>monster.body.x</a:t>
            </a:r>
            <a:r>
              <a:rPr lang="en-US" altLang="zh-TW" dirty="0"/>
              <a:t> &gt;  350) {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</a:t>
            </a:r>
            <a:r>
              <a:rPr lang="en-US" altLang="zh-TW" dirty="0" err="1"/>
              <a:t>monster.body.velocity.x</a:t>
            </a:r>
            <a:r>
              <a:rPr lang="en-US" altLang="zh-TW" dirty="0"/>
              <a:t> = -100;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</a:t>
            </a:r>
            <a:r>
              <a:rPr lang="en-US" altLang="zh-TW" dirty="0" err="1"/>
              <a:t>monster.animations.play</a:t>
            </a:r>
            <a:r>
              <a:rPr lang="en-US" altLang="zh-TW" dirty="0"/>
              <a:t>('left');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}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if (</a:t>
            </a:r>
            <a:r>
              <a:rPr lang="en-US" altLang="zh-TW" dirty="0" err="1"/>
              <a:t>monster.body.x</a:t>
            </a:r>
            <a:r>
              <a:rPr lang="en-US" altLang="zh-TW" dirty="0"/>
              <a:t> &lt; 180) {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</a:t>
            </a:r>
            <a:r>
              <a:rPr lang="en-US" altLang="zh-TW" dirty="0" err="1"/>
              <a:t>monster.body.velocity.x</a:t>
            </a:r>
            <a:r>
              <a:rPr lang="en-US" altLang="zh-TW" dirty="0"/>
              <a:t> = 100;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</a:t>
            </a:r>
            <a:r>
              <a:rPr lang="en-US" altLang="zh-TW" dirty="0" err="1"/>
              <a:t>monster.animations.play</a:t>
            </a:r>
            <a:r>
              <a:rPr lang="en-US" altLang="zh-TW" dirty="0"/>
              <a:t>('right');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43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61872" y="404111"/>
            <a:ext cx="9014892" cy="824188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/>
              <a:t>collectStar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–</a:t>
            </a:r>
            <a:r>
              <a:rPr lang="zh-TW" altLang="en-US" sz="3600" dirty="0" smtClean="0"/>
              <a:t> 記分板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1872" y="1487606"/>
            <a:ext cx="9418320" cy="5004634"/>
          </a:xfrm>
        </p:spPr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</a:t>
            </a:r>
            <a:r>
              <a:rPr lang="en-US" altLang="zh-TW" dirty="0" err="1"/>
              <a:t>collectStar</a:t>
            </a:r>
            <a:r>
              <a:rPr lang="en-US" altLang="zh-TW" dirty="0"/>
              <a:t>: function(player, star){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var</a:t>
            </a:r>
            <a:r>
              <a:rPr lang="en-US" altLang="zh-TW" dirty="0"/>
              <a:t> </a:t>
            </a:r>
            <a:r>
              <a:rPr lang="en-US" altLang="zh-TW" dirty="0" err="1"/>
              <a:t>phaser</a:t>
            </a:r>
            <a:r>
              <a:rPr lang="en-US" altLang="zh-TW" dirty="0"/>
              <a:t> = </a:t>
            </a:r>
            <a:r>
              <a:rPr lang="en-US" altLang="zh-TW" dirty="0" err="1"/>
              <a:t>this.phaser</a:t>
            </a:r>
            <a:r>
              <a:rPr lang="en-US" altLang="zh-TW" dirty="0"/>
              <a:t>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// </a:t>
            </a:r>
            <a:r>
              <a:rPr lang="en-US" altLang="zh-TW" dirty="0" err="1"/>
              <a:t>var</a:t>
            </a:r>
            <a:r>
              <a:rPr lang="en-US" altLang="zh-TW" dirty="0"/>
              <a:t> star = </a:t>
            </a:r>
            <a:r>
              <a:rPr lang="en-US" altLang="zh-TW" dirty="0" err="1"/>
              <a:t>this.star</a:t>
            </a:r>
            <a:r>
              <a:rPr lang="en-US" altLang="zh-TW" dirty="0"/>
              <a:t>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var</a:t>
            </a:r>
            <a:r>
              <a:rPr lang="en-US" altLang="zh-TW" dirty="0"/>
              <a:t> </a:t>
            </a:r>
            <a:r>
              <a:rPr lang="en-US" altLang="zh-TW" dirty="0" err="1"/>
              <a:t>scoreText</a:t>
            </a:r>
            <a:r>
              <a:rPr lang="en-US" altLang="zh-TW" dirty="0"/>
              <a:t> = </a:t>
            </a:r>
            <a:r>
              <a:rPr lang="en-US" altLang="zh-TW" dirty="0" err="1"/>
              <a:t>this.scoreText</a:t>
            </a:r>
            <a:r>
              <a:rPr lang="en-US" altLang="zh-TW" dirty="0"/>
              <a:t>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// Removes the star from the screen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star.kill</a:t>
            </a:r>
            <a:r>
              <a:rPr lang="en-US" altLang="zh-TW" dirty="0"/>
              <a:t>();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//  Add and update the score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this.score</a:t>
            </a:r>
            <a:r>
              <a:rPr lang="en-US" altLang="zh-TW" dirty="0"/>
              <a:t> += 10;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scoreText.text</a:t>
            </a:r>
            <a:r>
              <a:rPr lang="en-US" altLang="zh-TW" dirty="0"/>
              <a:t> = 'Score: ' + </a:t>
            </a:r>
            <a:r>
              <a:rPr lang="en-US" altLang="zh-TW" dirty="0" err="1"/>
              <a:t>this.score</a:t>
            </a:r>
            <a:r>
              <a:rPr lang="en-US" altLang="zh-TW" dirty="0"/>
              <a:t>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}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849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879735" y="308576"/>
            <a:ext cx="9418320" cy="674063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/>
              <a:t>Phaser</a:t>
            </a:r>
            <a:r>
              <a:rPr lang="zh-TW" altLang="en-US" sz="3600" dirty="0" smtClean="0"/>
              <a:t>基本架構</a:t>
            </a:r>
            <a:endParaRPr lang="zh-TW" altLang="en-US" sz="36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879735" y="1187355"/>
            <a:ext cx="11184886" cy="5304885"/>
          </a:xfrm>
        </p:spPr>
        <p:txBody>
          <a:bodyPr>
            <a:normAutofit fontScale="92500"/>
          </a:bodyPr>
          <a:lstStyle/>
          <a:p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var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game = {  </a:t>
            </a:r>
            <a:b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          new: function(</a:t>
            </a:r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witdh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, height, </a:t>
            </a:r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canvas_selector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){  </a:t>
            </a:r>
            <a:b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            </a:t>
            </a:r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this.phaser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= new </a:t>
            </a:r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Phaser.Game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(</a:t>
            </a:r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witdh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, height, </a:t>
            </a:r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Phaser.AUTO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, </a:t>
            </a:r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canvas_selector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, this)  </a:t>
            </a:r>
            <a:b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          },  </a:t>
            </a:r>
            <a:b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          </a:t>
            </a:r>
            <a:r>
              <a:rPr lang="en-US" altLang="zh-TW" dirty="0" smtClean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preload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: function(){  </a:t>
            </a:r>
            <a:b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            </a:t>
            </a:r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var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phaser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= </a:t>
            </a:r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this.phaser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;  </a:t>
            </a:r>
            <a:b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              </a:t>
            </a:r>
            <a:b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          },  </a:t>
            </a:r>
            <a:b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          </a:t>
            </a:r>
            <a:r>
              <a:rPr lang="en-US" altLang="zh-TW" dirty="0" smtClean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create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: function(){  </a:t>
            </a:r>
            <a:b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            </a:t>
            </a:r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var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phaser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= </a:t>
            </a:r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this.phaser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;  </a:t>
            </a:r>
            <a:b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              </a:t>
            </a:r>
            <a:b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          },  </a:t>
            </a:r>
            <a:b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          </a:t>
            </a:r>
            <a:r>
              <a:rPr lang="en-US" altLang="zh-TW" dirty="0" smtClean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update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: function(){  </a:t>
            </a:r>
            <a:b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            </a:t>
            </a:r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var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phaser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= </a:t>
            </a:r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this.phaser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;  </a:t>
            </a:r>
            <a:b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              </a:t>
            </a:r>
            <a:b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          },  </a:t>
            </a:r>
            <a:r>
              <a:rPr lang="en-US" altLang="zh-TW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/>
            </a:r>
            <a:br>
              <a:rPr lang="en-US" altLang="zh-TW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/>
            </a:r>
            <a:br>
              <a:rPr lang="en-US" altLang="zh-TW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endParaRPr lang="en-US" altLang="zh-TW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56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057156" y="327546"/>
            <a:ext cx="9042188" cy="655093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Preload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–</a:t>
            </a:r>
            <a:r>
              <a:rPr lang="zh-TW" altLang="en-US" sz="3200" dirty="0" smtClean="0"/>
              <a:t> 載入遊戲素材</a:t>
            </a:r>
            <a:endParaRPr lang="zh-TW" altLang="en-US" sz="32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0" y="1528550"/>
            <a:ext cx="11891748" cy="5506872"/>
          </a:xfrm>
        </p:spPr>
        <p:txBody>
          <a:bodyPr/>
          <a:lstStyle/>
          <a:p>
            <a:r>
              <a:rPr lang="zh-TW" altLang="en-US" dirty="0" smtClean="0"/>
              <a:t>          </a:t>
            </a:r>
            <a:r>
              <a:rPr lang="en-US" altLang="zh-TW" dirty="0" err="1" smtClean="0"/>
              <a:t>phaser.load.image</a:t>
            </a:r>
            <a:r>
              <a:rPr lang="en-US" altLang="zh-TW" dirty="0"/>
              <a:t>('sky', 'assets/bg.jpg</a:t>
            </a:r>
            <a:r>
              <a:rPr lang="en-US" altLang="zh-TW" dirty="0" smtClean="0"/>
              <a:t>');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</a:t>
            </a:r>
            <a:r>
              <a:rPr lang="en-US" altLang="zh-TW" dirty="0" err="1"/>
              <a:t>phaser.load.image</a:t>
            </a:r>
            <a:r>
              <a:rPr lang="en-US" altLang="zh-TW" dirty="0"/>
              <a:t>('star', 'assets/star.png</a:t>
            </a:r>
            <a:r>
              <a:rPr lang="en-US" altLang="zh-TW" dirty="0" smtClean="0"/>
              <a:t>');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</a:t>
            </a:r>
            <a:r>
              <a:rPr lang="en-US" altLang="zh-TW" dirty="0" err="1"/>
              <a:t>phaser.load.spritesheet</a:t>
            </a:r>
            <a:r>
              <a:rPr lang="en-US" altLang="zh-TW" dirty="0"/>
              <a:t>('dude', 'assets/dude2.png', 95, 160</a:t>
            </a:r>
            <a:r>
              <a:rPr lang="en-US" altLang="zh-TW" dirty="0" smtClean="0"/>
              <a:t>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</a:t>
            </a:r>
            <a:r>
              <a:rPr lang="en-US" altLang="zh-TW" dirty="0" err="1"/>
              <a:t>phaser.load.spritesheet</a:t>
            </a:r>
            <a:r>
              <a:rPr lang="en-US" altLang="zh-TW" dirty="0"/>
              <a:t>('baddie', 'assets/baddie.png', 32, 32);  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</a:t>
            </a:r>
            <a:r>
              <a:rPr lang="en-US" altLang="zh-TW" dirty="0" err="1" smtClean="0"/>
              <a:t>phaser.load.tilemap</a:t>
            </a:r>
            <a:r>
              <a:rPr lang="en-US" altLang="zh-TW" dirty="0"/>
              <a:t>('map', '</a:t>
            </a:r>
            <a:r>
              <a:rPr lang="en-US" altLang="zh-TW" dirty="0" err="1"/>
              <a:t>tilemap</a:t>
            </a:r>
            <a:r>
              <a:rPr lang="en-US" altLang="zh-TW" dirty="0"/>
              <a:t>/</a:t>
            </a:r>
            <a:r>
              <a:rPr lang="en-US" altLang="zh-TW" dirty="0" err="1"/>
              <a:t>map.json</a:t>
            </a:r>
            <a:r>
              <a:rPr lang="en-US" altLang="zh-TW" dirty="0"/>
              <a:t>', null, </a:t>
            </a:r>
            <a:r>
              <a:rPr lang="en-US" altLang="zh-TW" dirty="0" err="1"/>
              <a:t>Phaser.Tilemap.TILED_JSON</a:t>
            </a:r>
            <a:r>
              <a:rPr lang="en-US" altLang="zh-TW" dirty="0"/>
              <a:t>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</a:t>
            </a:r>
            <a:r>
              <a:rPr lang="en-US" altLang="zh-TW" dirty="0" err="1" smtClean="0"/>
              <a:t>phaser.load.image</a:t>
            </a:r>
            <a:r>
              <a:rPr lang="en-US" altLang="zh-TW" dirty="0"/>
              <a:t>('</a:t>
            </a:r>
            <a:r>
              <a:rPr lang="en-US" altLang="zh-TW" dirty="0" err="1"/>
              <a:t>kenney</a:t>
            </a:r>
            <a:r>
              <a:rPr lang="en-US" altLang="zh-TW" dirty="0"/>
              <a:t>', </a:t>
            </a:r>
            <a:r>
              <a:rPr lang="en-US" altLang="zh-TW" dirty="0" smtClean="0"/>
              <a:t>'</a:t>
            </a:r>
            <a:r>
              <a:rPr lang="en-US" altLang="zh-TW" dirty="0" err="1" smtClean="0"/>
              <a:t>tilemap</a:t>
            </a:r>
            <a:r>
              <a:rPr lang="en-US" altLang="zh-TW" dirty="0" smtClean="0"/>
              <a:t>/kenney.png');</a:t>
            </a:r>
          </a:p>
          <a:p>
            <a:endParaRPr lang="en-US" altLang="zh-TW" dirty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背景、人物、地圖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273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61872" y="409434"/>
            <a:ext cx="8864767" cy="1105468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Create - </a:t>
            </a:r>
            <a:r>
              <a:rPr lang="zh-TW" altLang="en-US" sz="3200" dirty="0" smtClean="0"/>
              <a:t>啟用這個世界的</a:t>
            </a:r>
            <a:r>
              <a:rPr lang="en-US" altLang="zh-TW" sz="3200" dirty="0" smtClean="0"/>
              <a:t>ARCADE</a:t>
            </a:r>
            <a:r>
              <a:rPr lang="zh-TW" altLang="en-US" sz="3200" dirty="0" smtClean="0"/>
              <a:t> 物理系統</a:t>
            </a:r>
            <a:r>
              <a:rPr lang="en-US" altLang="zh-TW" sz="3200" dirty="0" smtClean="0"/>
              <a:t>!</a:t>
            </a:r>
            <a:r>
              <a:rPr lang="zh-TW" altLang="en-US" sz="3200" dirty="0" smtClean="0"/>
              <a:t> </a:t>
            </a:r>
            <a:r>
              <a:rPr lang="zh-TW" altLang="en-US" sz="3200" dirty="0"/>
              <a:t> 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endParaRPr lang="zh-TW" altLang="en-US" sz="3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91571" y="3098041"/>
            <a:ext cx="11013743" cy="2988859"/>
          </a:xfrm>
        </p:spPr>
        <p:txBody>
          <a:bodyPr>
            <a:normAutofit/>
          </a:bodyPr>
          <a:lstStyle/>
          <a:p>
            <a:r>
              <a:rPr lang="en-US" altLang="zh-TW" sz="3200" dirty="0" err="1"/>
              <a:t>phaser.physics.startSystem</a:t>
            </a:r>
            <a:r>
              <a:rPr lang="en-US" altLang="zh-TW" sz="3200" dirty="0"/>
              <a:t>(</a:t>
            </a:r>
            <a:r>
              <a:rPr lang="en-US" altLang="zh-TW" sz="3200" dirty="0" err="1"/>
              <a:t>Phaser.Physics.ARCADE</a:t>
            </a:r>
            <a:r>
              <a:rPr lang="en-US" altLang="zh-TW" sz="3200" dirty="0"/>
              <a:t>);</a:t>
            </a:r>
            <a:br>
              <a:rPr lang="en-US" altLang="zh-TW" sz="3200" dirty="0"/>
            </a:br>
            <a:r>
              <a:rPr lang="en-US" altLang="zh-TW" sz="3200" dirty="0"/>
              <a:t/>
            </a:r>
            <a:br>
              <a:rPr lang="en-US" altLang="zh-TW" sz="3200" dirty="0"/>
            </a:b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1400" dirty="0" smtClean="0"/>
              <a:t>絕不是因為太混所以放一張投影片，而是因為他很</a:t>
            </a:r>
            <a:r>
              <a:rPr lang="zh-TW" altLang="en-US" sz="1800" dirty="0" smtClean="0"/>
              <a:t>重要   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根本就是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6471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2690" y="199394"/>
            <a:ext cx="9287847" cy="755949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Create – </a:t>
            </a:r>
            <a:r>
              <a:rPr lang="zh-TW" altLang="en-US" sz="3600" dirty="0" smtClean="0"/>
              <a:t>背景與地圖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1872" y="1201003"/>
            <a:ext cx="9418320" cy="529123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var</a:t>
            </a:r>
            <a:r>
              <a:rPr lang="en-US" altLang="zh-TW" dirty="0"/>
              <a:t> background = </a:t>
            </a:r>
            <a:r>
              <a:rPr lang="en-US" altLang="zh-TW" dirty="0" err="1"/>
              <a:t>phaser.add.sprite</a:t>
            </a:r>
            <a:r>
              <a:rPr lang="en-US" altLang="zh-TW" dirty="0"/>
              <a:t>(0, 0, 'sky');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// </a:t>
            </a:r>
            <a:r>
              <a:rPr lang="en-US" altLang="zh-TW" dirty="0" err="1"/>
              <a:t>background.height</a:t>
            </a:r>
            <a:r>
              <a:rPr lang="en-US" altLang="zh-TW" dirty="0"/>
              <a:t> = </a:t>
            </a:r>
            <a:r>
              <a:rPr lang="en-US" altLang="zh-TW" dirty="0" err="1"/>
              <a:t>layer.height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// </a:t>
            </a:r>
            <a:r>
              <a:rPr lang="en-US" altLang="zh-TW" dirty="0" err="1"/>
              <a:t>background.width</a:t>
            </a:r>
            <a:r>
              <a:rPr lang="en-US" altLang="zh-TW" dirty="0"/>
              <a:t> = </a:t>
            </a:r>
            <a:r>
              <a:rPr lang="en-US" altLang="zh-TW" dirty="0" err="1"/>
              <a:t>layer.width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// </a:t>
            </a:r>
            <a:r>
              <a:rPr lang="zh-TW" altLang="en-US" dirty="0"/>
              <a:t>加入地圖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            </a:t>
            </a:r>
            <a:r>
              <a:rPr lang="en-US" altLang="zh-TW" dirty="0" err="1"/>
              <a:t>var</a:t>
            </a:r>
            <a:r>
              <a:rPr lang="en-US" altLang="zh-TW" dirty="0"/>
              <a:t> map = </a:t>
            </a:r>
            <a:r>
              <a:rPr lang="en-US" altLang="zh-TW" dirty="0" err="1"/>
              <a:t>phaser.add.tilemap</a:t>
            </a:r>
            <a:r>
              <a:rPr lang="en-US" altLang="zh-TW" dirty="0"/>
              <a:t>('map');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map.addTilesetImage</a:t>
            </a:r>
            <a:r>
              <a:rPr lang="en-US" altLang="zh-TW" dirty="0"/>
              <a:t>('</a:t>
            </a:r>
            <a:r>
              <a:rPr lang="en-US" altLang="zh-TW" dirty="0" err="1"/>
              <a:t>kenney</a:t>
            </a:r>
            <a:r>
              <a:rPr lang="en-US" altLang="zh-TW" dirty="0"/>
              <a:t>');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// </a:t>
            </a:r>
            <a:r>
              <a:rPr lang="zh-TW" altLang="en-US" dirty="0"/>
              <a:t>設定</a:t>
            </a:r>
            <a:r>
              <a:rPr lang="en-US" altLang="zh-TW" dirty="0"/>
              <a:t>"</a:t>
            </a:r>
            <a:r>
              <a:rPr lang="zh-TW" altLang="en-US" dirty="0"/>
              <a:t>碰撞</a:t>
            </a:r>
            <a:r>
              <a:rPr lang="en-US" altLang="zh-TW" dirty="0"/>
              <a:t>"</a:t>
            </a:r>
            <a:r>
              <a:rPr lang="zh-TW" altLang="en-US" dirty="0"/>
              <a:t>性質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            </a:t>
            </a:r>
            <a:r>
              <a:rPr lang="en-US" altLang="zh-TW" dirty="0" err="1"/>
              <a:t>map.setCollision</a:t>
            </a:r>
            <a:r>
              <a:rPr lang="en-US" altLang="zh-TW" dirty="0"/>
              <a:t>(</a:t>
            </a:r>
            <a:r>
              <a:rPr lang="en-US" altLang="zh-TW" dirty="0" err="1"/>
              <a:t>PhaserHelper.getCollisionIndexes</a:t>
            </a:r>
            <a:r>
              <a:rPr lang="en-US" altLang="zh-TW" dirty="0"/>
              <a:t>(</a:t>
            </a:r>
            <a:r>
              <a:rPr lang="en-US" altLang="zh-TW" dirty="0" err="1"/>
              <a:t>phaser</a:t>
            </a:r>
            <a:r>
              <a:rPr lang="en-US" altLang="zh-TW" dirty="0"/>
              <a:t>, 'map'));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var</a:t>
            </a:r>
            <a:r>
              <a:rPr lang="en-US" altLang="zh-TW" dirty="0"/>
              <a:t> layer = </a:t>
            </a:r>
            <a:r>
              <a:rPr lang="en-US" altLang="zh-TW" dirty="0" err="1"/>
              <a:t>map.createLayer</a:t>
            </a:r>
            <a:r>
              <a:rPr lang="en-US" altLang="zh-TW" dirty="0"/>
              <a:t>('layer1');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layer.bringToTop</a:t>
            </a:r>
            <a:r>
              <a:rPr lang="en-US" altLang="zh-TW" dirty="0"/>
              <a:t>();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layer.resizeWorld</a:t>
            </a:r>
            <a:r>
              <a:rPr lang="en-US" altLang="zh-TW" dirty="0"/>
              <a:t>();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var</a:t>
            </a:r>
            <a:r>
              <a:rPr lang="en-US" altLang="zh-TW" dirty="0"/>
              <a:t> tiles = </a:t>
            </a:r>
            <a:r>
              <a:rPr lang="en-US" altLang="zh-TW" dirty="0" err="1"/>
              <a:t>map.layers</a:t>
            </a:r>
            <a:r>
              <a:rPr lang="en-US" altLang="zh-TW" dirty="0"/>
              <a:t>[0].data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background.height</a:t>
            </a:r>
            <a:r>
              <a:rPr lang="en-US" altLang="zh-TW" dirty="0"/>
              <a:t> = </a:t>
            </a:r>
            <a:r>
              <a:rPr lang="en-US" altLang="zh-TW" dirty="0" err="1"/>
              <a:t>layer.height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background.width</a:t>
            </a:r>
            <a:r>
              <a:rPr lang="en-US" altLang="zh-TW" dirty="0"/>
              <a:t> = </a:t>
            </a:r>
            <a:r>
              <a:rPr lang="en-US" altLang="zh-TW" dirty="0" err="1"/>
              <a:t>layer.width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710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61872" y="240337"/>
            <a:ext cx="8523573" cy="783245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Create – </a:t>
            </a:r>
            <a:r>
              <a:rPr lang="zh-TW" altLang="en-US" sz="3600" dirty="0" smtClean="0"/>
              <a:t>加入主角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1872" y="1255595"/>
            <a:ext cx="9418320" cy="5236646"/>
          </a:xfrm>
        </p:spPr>
        <p:txBody>
          <a:bodyPr>
            <a:normAutofit/>
          </a:bodyPr>
          <a:lstStyle/>
          <a:p>
            <a:r>
              <a:rPr lang="zh-TW" altLang="en-US" dirty="0"/>
              <a:t>            </a:t>
            </a:r>
            <a:r>
              <a:rPr lang="en-US" altLang="zh-TW" dirty="0"/>
              <a:t>// </a:t>
            </a:r>
            <a:r>
              <a:rPr lang="zh-TW" altLang="en-US" dirty="0"/>
              <a:t>啟用人物的物理效果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            </a:t>
            </a:r>
            <a:r>
              <a:rPr lang="en-US" altLang="zh-TW" dirty="0" err="1"/>
              <a:t>phaser.physics.arcade.enable</a:t>
            </a:r>
            <a:r>
              <a:rPr lang="en-US" altLang="zh-TW" dirty="0"/>
              <a:t>(player);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// y</a:t>
            </a:r>
            <a:r>
              <a:rPr lang="zh-TW" altLang="en-US" dirty="0" smtClean="0"/>
              <a:t>軸重力加速度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            </a:t>
            </a:r>
            <a:r>
              <a:rPr lang="en-US" altLang="zh-TW" dirty="0" err="1"/>
              <a:t>player.body.gravity.y</a:t>
            </a:r>
            <a:r>
              <a:rPr lang="en-US" altLang="zh-TW" dirty="0"/>
              <a:t> = 1200;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// </a:t>
            </a:r>
            <a:r>
              <a:rPr lang="zh-TW" altLang="en-US" dirty="0"/>
              <a:t>向左向右 人物移動時的動畫效果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            </a:t>
            </a:r>
            <a:r>
              <a:rPr lang="en-US" altLang="zh-TW" dirty="0" err="1"/>
              <a:t>player.animations.add</a:t>
            </a:r>
            <a:r>
              <a:rPr lang="en-US" altLang="zh-TW" dirty="0"/>
              <a:t>('left', [0, 1, 2, 3], 10, true);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player.animations.add</a:t>
            </a:r>
            <a:r>
              <a:rPr lang="en-US" altLang="zh-TW" dirty="0"/>
              <a:t>('right', [5, 6, 7, 8], 10, true);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player.bringToTop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phaser.camera.follow</a:t>
            </a:r>
            <a:r>
              <a:rPr lang="en-US" altLang="zh-TW" dirty="0"/>
              <a:t>(player);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// </a:t>
            </a:r>
            <a:r>
              <a:rPr lang="zh-TW" altLang="en-US" dirty="0"/>
              <a:t>地圖碰撞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            </a:t>
            </a:r>
            <a:r>
              <a:rPr lang="en-US" altLang="zh-TW" dirty="0" err="1"/>
              <a:t>player.body.checkCollision.up</a:t>
            </a:r>
            <a:r>
              <a:rPr lang="en-US" altLang="zh-TW" dirty="0"/>
              <a:t> = false;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player.body.checkCollision.left</a:t>
            </a:r>
            <a:r>
              <a:rPr lang="en-US" altLang="zh-TW" dirty="0"/>
              <a:t> = false;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player.body.checkCollision.right</a:t>
            </a:r>
            <a:r>
              <a:rPr lang="en-US" altLang="zh-TW" dirty="0"/>
              <a:t> = false;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121" y="361640"/>
            <a:ext cx="4777071" cy="89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61872" y="445053"/>
            <a:ext cx="9418320" cy="865132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Create – </a:t>
            </a:r>
            <a:r>
              <a:rPr lang="zh-TW" altLang="en-US" sz="3600" dirty="0" smtClean="0"/>
              <a:t>加入怪物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1872" y="1733266"/>
            <a:ext cx="9418320" cy="4758974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var</a:t>
            </a:r>
            <a:r>
              <a:rPr lang="en-US" altLang="zh-TW" dirty="0"/>
              <a:t> monster = </a:t>
            </a:r>
            <a:r>
              <a:rPr lang="en-US" altLang="zh-TW" dirty="0" err="1"/>
              <a:t>phaser.add.sprite</a:t>
            </a:r>
            <a:r>
              <a:rPr lang="en-US" altLang="zh-TW" dirty="0"/>
              <a:t>(100, 350, 'monster');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phaser.physics.arcade.enable</a:t>
            </a:r>
            <a:r>
              <a:rPr lang="en-US" altLang="zh-TW" dirty="0"/>
              <a:t>(monster);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monster.body.bounce.y</a:t>
            </a:r>
            <a:r>
              <a:rPr lang="en-US" altLang="zh-TW" dirty="0"/>
              <a:t> = 0.2;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monster.body.gravity.y</a:t>
            </a:r>
            <a:r>
              <a:rPr lang="en-US" altLang="zh-TW" dirty="0"/>
              <a:t> = 300;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monster.body.collideWorldBounds</a:t>
            </a:r>
            <a:r>
              <a:rPr lang="en-US" altLang="zh-TW" dirty="0"/>
              <a:t> = true;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monster.animations.add</a:t>
            </a:r>
            <a:r>
              <a:rPr lang="en-US" altLang="zh-TW" dirty="0"/>
              <a:t>('left', [0, 1], 10, true);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monster.animations.add</a:t>
            </a:r>
            <a:r>
              <a:rPr lang="en-US" altLang="zh-TW" dirty="0"/>
              <a:t>('right', [2, 3], 10, true);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monster.bringToTop</a:t>
            </a:r>
            <a:r>
              <a:rPr lang="en-US" altLang="zh-TW" dirty="0"/>
              <a:t>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monster.body.checkCollision.up</a:t>
            </a:r>
            <a:r>
              <a:rPr lang="en-US" altLang="zh-TW" dirty="0"/>
              <a:t> = false;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monster.body.checkCollision.left</a:t>
            </a:r>
            <a:r>
              <a:rPr lang="en-US" altLang="zh-TW" dirty="0"/>
              <a:t> = false;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monster.body.checkCollision.right</a:t>
            </a:r>
            <a:r>
              <a:rPr lang="en-US" altLang="zh-TW" dirty="0"/>
              <a:t> = false;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monster.body.velocity.x</a:t>
            </a:r>
            <a:r>
              <a:rPr lang="en-US" altLang="zh-TW" dirty="0"/>
              <a:t> = 100;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monster.animations.play</a:t>
            </a:r>
            <a:r>
              <a:rPr lang="en-US" altLang="zh-TW" dirty="0"/>
              <a:t>('right');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68" y="877619"/>
            <a:ext cx="1625397" cy="4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0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0715" y="0"/>
            <a:ext cx="9418320" cy="818866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Create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–</a:t>
            </a:r>
            <a:r>
              <a:rPr lang="zh-TW" altLang="en-US" sz="3600" dirty="0" smtClean="0"/>
              <a:t> 吃星星並計算分數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2955" y="709684"/>
            <a:ext cx="11313994" cy="61483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var</a:t>
            </a:r>
            <a:r>
              <a:rPr lang="en-US" altLang="zh-TW" dirty="0"/>
              <a:t> stars = </a:t>
            </a:r>
            <a:r>
              <a:rPr lang="en-US" altLang="zh-TW" dirty="0" err="1"/>
              <a:t>phaser.add.group</a:t>
            </a:r>
            <a:r>
              <a:rPr lang="en-US" altLang="zh-TW" dirty="0"/>
              <a:t>();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//  </a:t>
            </a:r>
            <a:r>
              <a:rPr lang="zh-TW" altLang="en-US" dirty="0" smtClean="0"/>
              <a:t>對星星啟用物理引擎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stars.enableBody</a:t>
            </a:r>
            <a:r>
              <a:rPr lang="en-US" altLang="zh-TW" dirty="0"/>
              <a:t> = true;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stars.bringToTop</a:t>
            </a:r>
            <a:r>
              <a:rPr lang="en-US" altLang="zh-TW" dirty="0"/>
              <a:t>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//  </a:t>
            </a:r>
            <a:r>
              <a:rPr lang="zh-TW" altLang="en-US" dirty="0" smtClean="0"/>
              <a:t>在這個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用迴圈製造</a:t>
            </a:r>
            <a:r>
              <a:rPr lang="en-US" altLang="zh-TW" dirty="0" smtClean="0"/>
              <a:t>12</a:t>
            </a:r>
            <a:r>
              <a:rPr lang="zh-TW" altLang="en-US" dirty="0" smtClean="0"/>
              <a:t>個星星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            for (</a:t>
            </a:r>
            <a:r>
              <a:rPr lang="en-US" altLang="zh-TW" dirty="0" err="1"/>
              <a:t>var</a:t>
            </a:r>
            <a:r>
              <a:rPr lang="en-US" altLang="zh-TW" dirty="0"/>
              <a:t> </a:t>
            </a:r>
            <a:r>
              <a:rPr lang="en-US" altLang="zh-TW" dirty="0" err="1"/>
              <a:t>i</a:t>
            </a:r>
            <a:r>
              <a:rPr lang="en-US" altLang="zh-TW" dirty="0"/>
              <a:t> = 0; </a:t>
            </a:r>
            <a:r>
              <a:rPr lang="en-US" altLang="zh-TW" dirty="0" err="1"/>
              <a:t>i</a:t>
            </a:r>
            <a:r>
              <a:rPr lang="en-US" altLang="zh-TW" dirty="0"/>
              <a:t> &lt; 12; </a:t>
            </a:r>
            <a:r>
              <a:rPr lang="en-US" altLang="zh-TW" dirty="0" err="1"/>
              <a:t>i</a:t>
            </a:r>
            <a:r>
              <a:rPr lang="en-US" altLang="zh-TW" dirty="0"/>
              <a:t>++)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smtClean="0"/>
              <a:t>{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//  </a:t>
            </a:r>
            <a:r>
              <a:rPr lang="zh-TW" altLang="en-US" dirty="0" smtClean="0"/>
              <a:t>每顆星星之間距離相等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</a:t>
            </a:r>
            <a:r>
              <a:rPr lang="en-US" altLang="zh-TW" dirty="0" err="1"/>
              <a:t>var</a:t>
            </a:r>
            <a:r>
              <a:rPr lang="en-US" altLang="zh-TW" dirty="0"/>
              <a:t> star = </a:t>
            </a:r>
            <a:r>
              <a:rPr lang="en-US" altLang="zh-TW" dirty="0" err="1"/>
              <a:t>stars.create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 * 70, 0, </a:t>
            </a:r>
            <a:r>
              <a:rPr lang="en-US" altLang="zh-TW" dirty="0" smtClean="0"/>
              <a:t>‘star’);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//  </a:t>
            </a:r>
            <a:r>
              <a:rPr lang="zh-TW" altLang="en-US" dirty="0" smtClean="0"/>
              <a:t>星星的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軸重力加速度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                </a:t>
            </a:r>
            <a:r>
              <a:rPr lang="en-US" altLang="zh-TW" dirty="0" err="1"/>
              <a:t>star.body.gravity.y</a:t>
            </a:r>
            <a:r>
              <a:rPr lang="en-US" altLang="zh-TW" dirty="0"/>
              <a:t> = 300;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//  </a:t>
            </a:r>
            <a:r>
              <a:rPr lang="zh-TW" altLang="en-US" dirty="0" smtClean="0"/>
              <a:t>讓每顆星星落下時隨機彈跳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    </a:t>
            </a:r>
            <a:r>
              <a:rPr lang="en-US" altLang="zh-TW" dirty="0" err="1"/>
              <a:t>star.body.bounce.y</a:t>
            </a:r>
            <a:r>
              <a:rPr lang="en-US" altLang="zh-TW" dirty="0"/>
              <a:t> = 0.7 + </a:t>
            </a:r>
            <a:r>
              <a:rPr lang="en-US" altLang="zh-TW" dirty="0" err="1"/>
              <a:t>Math.random</a:t>
            </a:r>
            <a:r>
              <a:rPr lang="en-US" altLang="zh-TW" dirty="0"/>
              <a:t>() * 0.2;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}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//  </a:t>
            </a:r>
            <a:r>
              <a:rPr lang="zh-TW" altLang="en-US" dirty="0" smtClean="0"/>
              <a:t>計分器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this.score</a:t>
            </a:r>
            <a:r>
              <a:rPr lang="en-US" altLang="zh-TW" dirty="0"/>
              <a:t> = 0;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err="1"/>
              <a:t>var</a:t>
            </a:r>
            <a:r>
              <a:rPr lang="en-US" altLang="zh-TW" dirty="0"/>
              <a:t> </a:t>
            </a:r>
            <a:r>
              <a:rPr lang="en-US" altLang="zh-TW" dirty="0" err="1"/>
              <a:t>scoreText</a:t>
            </a:r>
            <a:r>
              <a:rPr lang="en-US" altLang="zh-TW" dirty="0"/>
              <a:t> = </a:t>
            </a:r>
            <a:r>
              <a:rPr lang="en-US" altLang="zh-TW" dirty="0" err="1"/>
              <a:t>phaser.add.text</a:t>
            </a:r>
            <a:r>
              <a:rPr lang="en-US" altLang="zh-TW" dirty="0"/>
              <a:t>(16, 16, 'score: 0', { </a:t>
            </a:r>
            <a:r>
              <a:rPr lang="en-US" altLang="zh-TW" dirty="0" err="1"/>
              <a:t>fontSize</a:t>
            </a:r>
            <a:r>
              <a:rPr lang="en-US" altLang="zh-TW" dirty="0"/>
              <a:t>: '32px', fill: '#000' });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4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0804" y="322223"/>
            <a:ext cx="8905710" cy="687711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Create – </a:t>
            </a:r>
            <a:r>
              <a:rPr lang="zh-TW" altLang="en-US" sz="3600" dirty="0" smtClean="0"/>
              <a:t>加入鍵盤控制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1431" y="2647665"/>
            <a:ext cx="9738222" cy="2934269"/>
          </a:xfrm>
        </p:spPr>
        <p:txBody>
          <a:bodyPr>
            <a:normAutofit/>
          </a:bodyPr>
          <a:lstStyle/>
          <a:p>
            <a:r>
              <a:rPr lang="en-US" altLang="zh-TW" sz="2400" dirty="0" err="1"/>
              <a:t>var</a:t>
            </a:r>
            <a:r>
              <a:rPr lang="en-US" altLang="zh-TW" sz="2400" dirty="0"/>
              <a:t> cursors = </a:t>
            </a:r>
            <a:r>
              <a:rPr lang="en-US" altLang="zh-TW" sz="2400" dirty="0" err="1"/>
              <a:t>phaser.input.keyboard.createCursorKeys</a:t>
            </a:r>
            <a:r>
              <a:rPr lang="en-US" altLang="zh-TW" sz="2400" dirty="0"/>
              <a:t>();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309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TM03457515[[fn=檢視]]</Template>
  <TotalTime>284</TotalTime>
  <Words>182</Words>
  <Application>Microsoft Office PowerPoint</Application>
  <PresentationFormat>寬螢幕</PresentationFormat>
  <Paragraphs>47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Yu Gothic UI Semibold</vt:lpstr>
      <vt:lpstr>新細明體</vt:lpstr>
      <vt:lpstr>Arial</vt:lpstr>
      <vt:lpstr>Arial Rounded MT Bold</vt:lpstr>
      <vt:lpstr>Century Schoolbook</vt:lpstr>
      <vt:lpstr>Wingdings 2</vt:lpstr>
      <vt:lpstr>View</vt:lpstr>
      <vt:lpstr>Phaser — 網頁版楓之谷</vt:lpstr>
      <vt:lpstr>Phaser基本架構</vt:lpstr>
      <vt:lpstr>Preload – 載入遊戲素材</vt:lpstr>
      <vt:lpstr>Create - 啟用這個世界的ARCADE 物理系統!    </vt:lpstr>
      <vt:lpstr>Create – 背景與地圖</vt:lpstr>
      <vt:lpstr>Create – 加入主角</vt:lpstr>
      <vt:lpstr>Create – 加入怪物</vt:lpstr>
      <vt:lpstr>Create – 吃星星並計算分數</vt:lpstr>
      <vt:lpstr>Create – 加入鍵盤控制</vt:lpstr>
      <vt:lpstr>延長變數的生命週期</vt:lpstr>
      <vt:lpstr>Update – 宣告變數</vt:lpstr>
      <vt:lpstr>Update  –   偵測物體間的碰撞</vt:lpstr>
      <vt:lpstr>Update – 偵測人物與星星的重疊</vt:lpstr>
      <vt:lpstr>Update - 鍵盤控制人物行為</vt:lpstr>
      <vt:lpstr>Update – 鍵盤控制人物行為</vt:lpstr>
      <vt:lpstr>Update – 怪物的行為</vt:lpstr>
      <vt:lpstr>collectStar – 記分板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ここから始まる！</dc:title>
  <dc:creator>Y.C. Lin</dc:creator>
  <cp:lastModifiedBy>Y.C. Lin</cp:lastModifiedBy>
  <cp:revision>34</cp:revision>
  <dcterms:created xsi:type="dcterms:W3CDTF">2016-04-30T08:32:26Z</dcterms:created>
  <dcterms:modified xsi:type="dcterms:W3CDTF">2016-04-30T13:17:00Z</dcterms:modified>
</cp:coreProperties>
</file>