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jEdaoMPvgk7aRen/gI5TtT1nrd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Anthony Huffman to everyone:    12:25 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https://github.com/NCI-Semantic-Infrastructure/si-schemas/blob/main/metadata-updates/ROBOT-Metadata-Sheet.ods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Anthony Huffman to everyone:    12:28 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https://github.com/NCI-Semantic-Infrastructure/si-schemas/blob/main/metadata-updates/ROBOT-Metadata-Sheet.ods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Oliver He to everyone:    12:46 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the info for ROBOT: https://robot.obolibrary.org/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23e6a0ba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23e6a0ba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823e6a0bac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23e6a0ba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23e6a0ba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823e6a0bac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646814" y="365125"/>
            <a:ext cx="10515600" cy="698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Project design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616557" y="2164419"/>
            <a:ext cx="1623000" cy="100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Ontology metadata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YAML file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3719995" y="2842812"/>
            <a:ext cx="1382100" cy="698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FastAPI functions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9029082" y="2103728"/>
            <a:ext cx="1694400" cy="100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Ontology metadata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OWL format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859300" y="1783050"/>
            <a:ext cx="1382100" cy="88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query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(GUI or Open API)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>
            <a:stCxn id="93" idx="3"/>
            <a:endCxn id="91" idx="1"/>
          </p:cNvCxnSpPr>
          <p:nvPr/>
        </p:nvCxnSpPr>
        <p:spPr>
          <a:xfrm>
            <a:off x="2241400" y="2223900"/>
            <a:ext cx="1478700" cy="96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"/>
          <p:cNvSpPr txBox="1"/>
          <p:nvPr/>
        </p:nvSpPr>
        <p:spPr>
          <a:xfrm>
            <a:off x="2491486" y="2103833"/>
            <a:ext cx="5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/>
          </a:p>
        </p:txBody>
      </p:sp>
      <p:cxnSp>
        <p:nvCxnSpPr>
          <p:cNvPr id="96" name="Google Shape;96;p1"/>
          <p:cNvCxnSpPr>
            <a:stCxn id="91" idx="3"/>
            <a:endCxn id="90" idx="1"/>
          </p:cNvCxnSpPr>
          <p:nvPr/>
        </p:nvCxnSpPr>
        <p:spPr>
          <a:xfrm flipH="1" rot="10800000">
            <a:off x="5102095" y="2664762"/>
            <a:ext cx="514500" cy="52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205024" y="4905975"/>
            <a:ext cx="7273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YAML defines how API should look like.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API updates does not need to load metadata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Gilberto for preference and implementation.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to dynamic design if no preference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 set up to use GUI or load as module via Open API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289170" y="1211169"/>
            <a:ext cx="12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line: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4942148" y="2419485"/>
            <a:ext cx="6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endParaRPr/>
          </a:p>
        </p:txBody>
      </p:sp>
      <p:cxnSp>
        <p:nvCxnSpPr>
          <p:cNvPr id="100" name="Google Shape;100;p1"/>
          <p:cNvCxnSpPr>
            <a:stCxn id="101" idx="3"/>
          </p:cNvCxnSpPr>
          <p:nvPr/>
        </p:nvCxnSpPr>
        <p:spPr>
          <a:xfrm>
            <a:off x="8870425" y="1416825"/>
            <a:ext cx="847200" cy="68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2" name="Google Shape;102;p1"/>
          <p:cNvSpPr txBox="1"/>
          <p:nvPr/>
        </p:nvSpPr>
        <p:spPr>
          <a:xfrm>
            <a:off x="9277378" y="1303388"/>
            <a:ext cx="10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</a:t>
            </a:r>
            <a:endParaRPr/>
          </a:p>
        </p:txBody>
      </p:sp>
      <p:cxnSp>
        <p:nvCxnSpPr>
          <p:cNvPr id="103" name="Google Shape;103;p1"/>
          <p:cNvCxnSpPr>
            <a:stCxn id="92" idx="2"/>
            <a:endCxn id="104" idx="0"/>
          </p:cNvCxnSpPr>
          <p:nvPr/>
        </p:nvCxnSpPr>
        <p:spPr>
          <a:xfrm>
            <a:off x="9876282" y="3104528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1"/>
          <p:cNvSpPr/>
          <p:nvPr/>
        </p:nvSpPr>
        <p:spPr>
          <a:xfrm>
            <a:off x="9029069" y="3702165"/>
            <a:ext cx="1694400" cy="100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Shared Service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 (SSIM)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9963147" y="3104525"/>
            <a:ext cx="19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>
            <a:off x="3156683" y="1672694"/>
            <a:ext cx="3000" cy="27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"/>
          <p:cNvCxnSpPr>
            <a:stCxn id="101" idx="1"/>
            <a:endCxn id="90" idx="0"/>
          </p:cNvCxnSpPr>
          <p:nvPr/>
        </p:nvCxnSpPr>
        <p:spPr>
          <a:xfrm flipH="1">
            <a:off x="6428125" y="1416825"/>
            <a:ext cx="572100" cy="74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1"/>
          <p:cNvSpPr txBox="1"/>
          <p:nvPr/>
        </p:nvSpPr>
        <p:spPr>
          <a:xfrm>
            <a:off x="5893400" y="11067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7000225" y="975975"/>
            <a:ext cx="1870200" cy="88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SSIM Ontology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tsv file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907075" y="3384538"/>
            <a:ext cx="1382100" cy="75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Output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(.json file)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>
            <a:stCxn id="91" idx="1"/>
            <a:endCxn id="109" idx="3"/>
          </p:cNvCxnSpPr>
          <p:nvPr/>
        </p:nvCxnSpPr>
        <p:spPr>
          <a:xfrm flipH="1">
            <a:off x="2289295" y="3191862"/>
            <a:ext cx="1430700" cy="57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1"/>
          <p:cNvSpPr txBox="1"/>
          <p:nvPr/>
        </p:nvSpPr>
        <p:spPr>
          <a:xfrm>
            <a:off x="2282668" y="3104525"/>
            <a:ext cx="10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646820" y="1211169"/>
            <a:ext cx="12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3722095" y="1303394"/>
            <a:ext cx="12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5857444" y="3853537"/>
            <a:ext cx="1382100" cy="698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Virtuoso</a:t>
            </a:r>
            <a:endParaRPr/>
          </a:p>
        </p:txBody>
      </p:sp>
      <p:cxnSp>
        <p:nvCxnSpPr>
          <p:cNvPr id="115" name="Google Shape;115;p1"/>
          <p:cNvCxnSpPr>
            <a:stCxn id="91" idx="3"/>
            <a:endCxn id="114" idx="1"/>
          </p:cNvCxnSpPr>
          <p:nvPr/>
        </p:nvCxnSpPr>
        <p:spPr>
          <a:xfrm>
            <a:off x="5102095" y="3191862"/>
            <a:ext cx="755400" cy="101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1"/>
          <p:cNvSpPr txBox="1"/>
          <p:nvPr/>
        </p:nvSpPr>
        <p:spPr>
          <a:xfrm>
            <a:off x="4409402" y="3702175"/>
            <a:ext cx="12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endParaRPr/>
          </a:p>
        </p:txBody>
      </p:sp>
      <p:cxnSp>
        <p:nvCxnSpPr>
          <p:cNvPr id="117" name="Google Shape;117;p1"/>
          <p:cNvCxnSpPr>
            <a:stCxn id="114" idx="3"/>
            <a:endCxn id="104" idx="1"/>
          </p:cNvCxnSpPr>
          <p:nvPr/>
        </p:nvCxnSpPr>
        <p:spPr>
          <a:xfrm>
            <a:off x="7239545" y="4202587"/>
            <a:ext cx="1789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7575775" y="3702175"/>
            <a:ext cx="11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23e6a0bac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Tabs/Selection Graph</a:t>
            </a:r>
            <a:endParaRPr/>
          </a:p>
        </p:txBody>
      </p:sp>
      <p:sp>
        <p:nvSpPr>
          <p:cNvPr id="125" name="Google Shape;125;g2823e6a0bac_0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Include Graph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23e6a0bac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132" name="Google Shape;132;g2823e6a0bac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823e6a0bac_0_35"/>
          <p:cNvSpPr txBox="1"/>
          <p:nvPr/>
        </p:nvSpPr>
        <p:spPr>
          <a:xfrm>
            <a:off x="6313050" y="5053275"/>
            <a:ext cx="49836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 metadata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Update metadata and no change Ontology [No ROBOT update]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Monthly update should not be issue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 API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 metadata &amp; 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2023-09-18T16:48:30Z</dcterms:created>
  <dc:creator>He, Oliver</dc:creator>
</cp:coreProperties>
</file>