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EdaoMPvgk7aRen/gI5TtT1nrd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16A87-822F-4EA8-BDEB-2A0EAA93F93A}" v="42" dt="2023-09-25T16:44:29.871"/>
    <p1510:client id="{B30ACD8D-BDE7-17BE-1ED3-7817713C11A1}" v="234" dt="2023-10-02T17:08:43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Anthony Huffman to everyone:    12:25 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https://github.com/NCI-Semantic-Infrastructure/si-schemas/blob/main/metadata-updates/ROBOT-Metadata-Sheet.ods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Anthony Huffman to everyone:    12:28 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https://github.com/NCI-Semantic-Infrastructure/si-schemas/blob/main/metadata-updates/ROBOT-Metadata-Sheet.ods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Oliver He to everyone:    12:46 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the info for ROBOT: https://robot.obolibrary.org/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23e6a0ba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23e6a0bac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823e6a0bac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3e6a0ba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3e6a0ba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823e6a0bac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646814" y="365125"/>
            <a:ext cx="10515600" cy="69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Project design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249459" y="4137831"/>
            <a:ext cx="1736631" cy="11344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Ontology metadata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>
              <a:solidFill>
                <a:schemeClr val="lt1"/>
              </a:solidFill>
              <a:ea typeface="Calibri"/>
              <a:sym typeface="Calibri"/>
            </a:endParaRPr>
          </a:p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lang="en-US" dirty="0">
              <a:solidFill>
                <a:schemeClr val="lt1"/>
              </a:solidFill>
              <a:ea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YAML</a:t>
            </a: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719995" y="2842812"/>
            <a:ext cx="1382100" cy="698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FastAPI functions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859300" y="1783050"/>
            <a:ext cx="1382100" cy="88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query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(GUI or Open API)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>
            <a:stCxn id="93" idx="3"/>
            <a:endCxn id="91" idx="1"/>
          </p:cNvCxnSpPr>
          <p:nvPr/>
        </p:nvCxnSpPr>
        <p:spPr>
          <a:xfrm>
            <a:off x="2241400" y="2223900"/>
            <a:ext cx="1478700" cy="96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"/>
          <p:cNvSpPr txBox="1"/>
          <p:nvPr/>
        </p:nvSpPr>
        <p:spPr>
          <a:xfrm>
            <a:off x="2491486" y="2103833"/>
            <a:ext cx="5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/>
          </a:p>
        </p:txBody>
      </p:sp>
      <p:cxnSp>
        <p:nvCxnSpPr>
          <p:cNvPr id="96" name="Google Shape;96;p1"/>
          <p:cNvCxnSpPr>
            <a:cxnSpLocks/>
          </p:cNvCxnSpPr>
          <p:nvPr/>
        </p:nvCxnSpPr>
        <p:spPr>
          <a:xfrm flipH="1">
            <a:off x="3960479" y="3529211"/>
            <a:ext cx="437914" cy="1167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"/>
          <p:cNvSpPr txBox="1"/>
          <p:nvPr/>
        </p:nvSpPr>
        <p:spPr>
          <a:xfrm>
            <a:off x="165267" y="5104758"/>
            <a:ext cx="72732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Points:</a:t>
            </a:r>
            <a:endParaRPr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YAML defines how API should look like is used for build/development time.</a:t>
            </a:r>
            <a:endParaRPr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API updates does not need to load metadata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to dynamic design if no preference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query set up to use GUI or load as module via Open API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lvl="2" indent="-285750"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289170" y="1211169"/>
            <a:ext cx="128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line: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546359" y="3328538"/>
            <a:ext cx="60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endParaRPr/>
          </a:p>
        </p:txBody>
      </p:sp>
      <p:cxnSp>
        <p:nvCxnSpPr>
          <p:cNvPr id="100" name="Google Shape;100;p1"/>
          <p:cNvCxnSpPr>
            <a:stCxn id="101" idx="3"/>
          </p:cNvCxnSpPr>
          <p:nvPr/>
        </p:nvCxnSpPr>
        <p:spPr>
          <a:xfrm flipH="1">
            <a:off x="9809065" y="2032521"/>
            <a:ext cx="262272" cy="16562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2" name="Google Shape;102;p1"/>
          <p:cNvSpPr txBox="1"/>
          <p:nvPr/>
        </p:nvSpPr>
        <p:spPr>
          <a:xfrm>
            <a:off x="9874786" y="2888348"/>
            <a:ext cx="100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9029069" y="3702165"/>
            <a:ext cx="1694400" cy="202159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Shared Service </a:t>
            </a:r>
            <a:endParaRPr lang="en-US"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Infrastructure Metadata</a:t>
            </a:r>
          </a:p>
          <a:p>
            <a:pPr algn="ctr"/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Ontology</a:t>
            </a:r>
            <a:endParaRPr lang="en-US"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(SSIMO)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3156683" y="1672694"/>
            <a:ext cx="3000" cy="246832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"/>
          <p:cNvCxnSpPr>
            <a:cxnSpLocks/>
          </p:cNvCxnSpPr>
          <p:nvPr/>
        </p:nvCxnSpPr>
        <p:spPr>
          <a:xfrm flipH="1" flipV="1">
            <a:off x="3931461" y="4806801"/>
            <a:ext cx="5319514" cy="5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"/>
          <p:cNvSpPr/>
          <p:nvPr/>
        </p:nvSpPr>
        <p:spPr>
          <a:xfrm>
            <a:off x="9133825" y="1232007"/>
            <a:ext cx="1870200" cy="88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ROBOT template</a:t>
            </a:r>
            <a:endParaRPr lang="en-US" dirty="0"/>
          </a:p>
          <a:p>
            <a:pPr algn="ctr"/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SSIMO Update </a:t>
            </a: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tsv</a:t>
            </a:r>
            <a:endParaRPr lang="en-US" sz="1800" b="1" dirty="0" err="1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07075" y="3384538"/>
            <a:ext cx="1382100" cy="75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Output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(.json file)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>
            <a:stCxn id="91" idx="1"/>
            <a:endCxn id="109" idx="3"/>
          </p:cNvCxnSpPr>
          <p:nvPr/>
        </p:nvCxnSpPr>
        <p:spPr>
          <a:xfrm flipH="1">
            <a:off x="2289295" y="3191862"/>
            <a:ext cx="1430700" cy="57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1"/>
          <p:cNvSpPr txBox="1"/>
          <p:nvPr/>
        </p:nvSpPr>
        <p:spPr>
          <a:xfrm>
            <a:off x="2282668" y="3104525"/>
            <a:ext cx="100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646820" y="1211169"/>
            <a:ext cx="12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3722095" y="1303394"/>
            <a:ext cx="12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5857444" y="3853537"/>
            <a:ext cx="1382100" cy="698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Virtuoso</a:t>
            </a:r>
            <a:endParaRPr/>
          </a:p>
        </p:txBody>
      </p:sp>
      <p:cxnSp>
        <p:nvCxnSpPr>
          <p:cNvPr id="115" name="Google Shape;115;p1"/>
          <p:cNvCxnSpPr>
            <a:stCxn id="91" idx="3"/>
            <a:endCxn id="114" idx="1"/>
          </p:cNvCxnSpPr>
          <p:nvPr/>
        </p:nvCxnSpPr>
        <p:spPr>
          <a:xfrm>
            <a:off x="5102095" y="3191862"/>
            <a:ext cx="755400" cy="101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6" name="Google Shape;116;p1"/>
          <p:cNvSpPr txBox="1"/>
          <p:nvPr/>
        </p:nvSpPr>
        <p:spPr>
          <a:xfrm>
            <a:off x="4223872" y="3761810"/>
            <a:ext cx="1207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Queries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Template 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cxnSp>
        <p:nvCxnSpPr>
          <p:cNvPr id="117" name="Google Shape;117;p1"/>
          <p:cNvCxnSpPr>
            <a:stCxn id="114" idx="3"/>
            <a:endCxn id="104" idx="1"/>
          </p:cNvCxnSpPr>
          <p:nvPr/>
        </p:nvCxnSpPr>
        <p:spPr>
          <a:xfrm>
            <a:off x="7239544" y="4202587"/>
            <a:ext cx="1789525" cy="5103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1"/>
          <p:cNvSpPr txBox="1"/>
          <p:nvPr/>
        </p:nvSpPr>
        <p:spPr>
          <a:xfrm>
            <a:off x="7477709" y="4942048"/>
            <a:ext cx="1101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based on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</a:rPr>
              <a:t>(final)</a:t>
            </a:r>
          </a:p>
        </p:txBody>
      </p:sp>
      <p:sp>
        <p:nvSpPr>
          <p:cNvPr id="9" name="Google Shape;118;p1">
            <a:extLst>
              <a:ext uri="{FF2B5EF4-FFF2-40B4-BE49-F238E27FC236}">
                <a16:creationId xmlns:a16="http://schemas.microsoft.com/office/drawing/2014/main" id="{C3B9A86A-BDC8-13F2-16B0-54E2A326FE1F}"/>
              </a:ext>
            </a:extLst>
          </p:cNvPr>
          <p:cNvSpPr txBox="1"/>
          <p:nvPr/>
        </p:nvSpPr>
        <p:spPr>
          <a:xfrm>
            <a:off x="7709621" y="3855369"/>
            <a:ext cx="110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utilizes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23e6a0bac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Tabs/Selection Graph</a:t>
            </a:r>
            <a:endParaRPr/>
          </a:p>
        </p:txBody>
      </p:sp>
      <p:sp>
        <p:nvSpPr>
          <p:cNvPr id="125" name="Google Shape;125;g2823e6a0bac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Include Graph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23e6a0bac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</a:t>
            </a:r>
            <a:endParaRPr/>
          </a:p>
        </p:txBody>
      </p:sp>
      <p:sp>
        <p:nvSpPr>
          <p:cNvPr id="132" name="Google Shape;132;g2823e6a0bac_0_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823e6a0bac_0_35"/>
          <p:cNvSpPr txBox="1"/>
          <p:nvPr/>
        </p:nvSpPr>
        <p:spPr>
          <a:xfrm>
            <a:off x="6313050" y="5053275"/>
            <a:ext cx="49836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metadata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Update metadata and no change Ontology [No ROBOT update]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Monthly update should not be issue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API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Update metadata &amp;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Project design</vt:lpstr>
      <vt:lpstr>Example Tabs/Selection Graph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He, Oliver</dc:creator>
  <cp:revision>84</cp:revision>
  <dcterms:created xsi:type="dcterms:W3CDTF">2023-09-18T16:48:30Z</dcterms:created>
  <dcterms:modified xsi:type="dcterms:W3CDTF">2023-10-05T21:51:32Z</dcterms:modified>
</cp:coreProperties>
</file>