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52A6713-C86F-4955-8EC0-1880582D751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322000" y="640080"/>
            <a:ext cx="4901760" cy="449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115280" y="1050840"/>
            <a:ext cx="8211600" cy="297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2023-09-28T11:47:20Z</dcterms:created>
  <dc:creator/>
  <dc:description/>
  <dc:language>en-US</dc:language>
  <cp:lastModifiedBy/>
  <dcterms:modified xsi:type="dcterms:W3CDTF">2023-09-28T12:39:31Z</dcterms:modified>
  <cp:revision>1</cp:revision>
  <dc:subject/>
  <dc:title/>
</cp:coreProperties>
</file>