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7286-5978-D5CF-A45E-B92C4E464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AD18E-FF9B-EBC2-827A-9625582B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4E3A-7A55-5A19-5743-CFFC3425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FABD-7E1C-8DA4-070E-A4854DA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16F1-78DF-8809-DD32-BDEB8CC8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9F90-D041-0E38-7D28-D1DD0777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F2725-1E63-CD00-D7E3-9EACB43C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6DF2-7A85-1056-955C-DD8D04C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D9F2-99D6-EF30-F29A-6752DD8E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3CC31-A52A-3155-A37B-49D41F07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9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7104D-42CD-FCDD-DD68-C51F16DA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3117F-4223-D14C-32D0-D6A9BFBBD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A1EF-45A7-9BE9-D1B5-FC997A72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80419-2A56-547D-D873-41E4495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57E3-B3DB-4CE8-8449-586874D9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8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9E1F-F492-7EDB-ABEA-2ACFA4D1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98EC-7F30-6842-6A8E-A54BBF06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BDD04-2346-DE31-A643-0BC6D4B3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1501-7895-2859-0B08-F0CF2887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6BA-A373-CD26-3511-F8514176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9B34-963E-63DE-8AD0-CBCA3220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1A1E-5F0D-419A-7DC8-E5784E48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F62A-9F3B-19D8-33F1-42588D64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AFC5-1D67-288F-4FA2-C69BE438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FECFA-C458-D0A4-052B-D86A334D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B769-EF39-0831-2E5C-91C74B4A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9023-E74A-43E7-8490-3B51F5024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B899-E64C-8819-8721-23541609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2B85B-8DE6-9C57-A09D-2C4DF18E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F82F9-3533-E2D4-A930-FBFCAA15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4A194-539A-ADA8-94F7-C1F7ACD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345C-9250-EF2D-E202-1D64C36A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98793-AEA5-A5A3-A5A4-0A15D8798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C4EC-36DA-69F9-C6A9-DD2341DD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1BE4A-7E16-8514-8DF9-6C878C593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2EE4A-F550-9EA8-538E-0D10E3317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2A097-1CB7-BB2F-569F-6B6E7EF0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233ED-01EA-F0F1-CD43-7B962D4C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4C210-B495-90D0-C166-18A116C1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3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07B5-1AE3-A15F-3A57-40FE722E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E95F6-E2A1-60AB-216D-EFB83B83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74DBA-0CBB-8284-441B-8050E000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8F73-F57D-01F5-6936-F2242DC9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C1B57-319A-7C34-D0A6-1BC01EDC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3A33-9696-7FFB-FC84-E36A2000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ECBB-C303-A0B2-7E3A-998F76BF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51EA-1FDC-F482-511C-0E05C8A4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C3F9-4B13-32EC-D0EA-836154C32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627BB-6AD3-725A-25EF-0B6EBD43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95ED8-EB93-6D79-E4FC-9952FADD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C4F0-78D9-BD22-A195-DE47AD1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3330A-98DF-BE94-06C9-75A21337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CA6A-57B5-8F31-85A6-CFDBDA63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2255E-E472-2ED3-1DC1-D0BB48EDA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2CCB8-4884-D61D-6959-489E2CBB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B1724-E040-9C24-42AA-4A02630D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81487-12E3-81E4-1153-7F09AC0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8EEE8-EDD4-D118-D52B-CBC6FEBE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ED25A-FDE0-92E6-FC7C-4F6DA145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7E681-E645-D474-E525-691BA058B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BD0F-D998-3947-C5F3-3F2E48EA4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0577-C7B3-9F40-9012-9F5875323867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26CF-BFDC-1757-98EE-35A169D3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2009-EBEE-77E4-ABFD-9C19B9664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D629-4583-0C46-AF27-F52B57CF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805F-40C6-7FEE-C0C9-6FCD88E76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309DE-2A7C-87C1-11EA-A57D54352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Mashkina, Kate (NIH/NCI) [C]</dc:creator>
  <cp:lastModifiedBy>Mashkina, Kate (NIH/NCI) [C]</cp:lastModifiedBy>
  <cp:revision>1</cp:revision>
  <dcterms:created xsi:type="dcterms:W3CDTF">2023-03-22T19:57:05Z</dcterms:created>
  <dcterms:modified xsi:type="dcterms:W3CDTF">2023-03-22T19:57:18Z</dcterms:modified>
</cp:coreProperties>
</file>