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2B480-D1BE-409C-B938-A47C76D14571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354CA-26FC-4583-BEDF-A0618EFB57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354CA-26FC-4583-BEDF-A0618EFB575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354CA-26FC-4583-BEDF-A0618EFB575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354CA-26FC-4583-BEDF-A0618EFB575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354CA-26FC-4583-BEDF-A0618EFB575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7086600" y="6172200"/>
            <a:ext cx="1752600" cy="457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cbiit|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bda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7D20-DB8A-4F99-B530-8C43543CE1FF}" type="datetimeFigureOut">
              <a:rPr lang="en-US" smtClean="0"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A3AE-8B99-4A9E-9B01-DB08EE4BB2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nci.nih.gov/x/Agm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Code Quality with Eclipse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Levent Gurses, BDA</a:t>
            </a:r>
          </a:p>
          <a:p>
            <a:r>
              <a:rPr lang="en-US" dirty="0" smtClean="0"/>
              <a:t>1.5 hr Workshop</a:t>
            </a:r>
          </a:p>
          <a:p>
            <a:r>
              <a:rPr lang="en-US" dirty="0" smtClean="0"/>
              <a:t>Workshop materials – BDA Wiki</a:t>
            </a:r>
          </a:p>
          <a:p>
            <a:pPr lvl="1"/>
            <a:r>
              <a:rPr lang="en-US" dirty="0" smtClean="0">
                <a:hlinkClick r:id="rId3"/>
              </a:rPr>
              <a:t>https://wiki.nci.nih.gov/x/AgmZ</a:t>
            </a:r>
            <a:endParaRPr lang="en-US" dirty="0" smtClean="0"/>
          </a:p>
          <a:p>
            <a:r>
              <a:rPr lang="en-US" dirty="0" smtClean="0"/>
              <a:t>Setup instructions – BDA Wiki</a:t>
            </a:r>
          </a:p>
          <a:p>
            <a:pPr lvl="1"/>
            <a:r>
              <a:rPr lang="en-US" dirty="0" smtClean="0">
                <a:hlinkClick r:id="rId3"/>
              </a:rPr>
              <a:t>https://wiki.nci.nih.gov/x/AgmZ</a:t>
            </a:r>
            <a:endParaRPr lang="en-US" dirty="0"/>
          </a:p>
          <a:p>
            <a:r>
              <a:rPr lang="en-US" dirty="0" smtClean="0"/>
              <a:t>Lab PCs – C:\BDA\eclipse-3.2\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You Will Learn…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Coding Styles (Templates and Formatters)</a:t>
            </a:r>
            <a:endParaRPr lang="en-US" dirty="0"/>
          </a:p>
          <a:p>
            <a:r>
              <a:rPr lang="en-US" dirty="0" smtClean="0"/>
              <a:t>Coding Violations</a:t>
            </a:r>
          </a:p>
          <a:p>
            <a:r>
              <a:rPr lang="en-US" dirty="0" smtClean="0"/>
              <a:t>Code Duplication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smtClean="0"/>
              <a:t>Code Coverage</a:t>
            </a:r>
          </a:p>
          <a:p>
            <a:r>
              <a:rPr lang="en-US" dirty="0" smtClean="0"/>
              <a:t>Cyclomatic Complexity</a:t>
            </a:r>
          </a:p>
          <a:p>
            <a:r>
              <a:rPr lang="en-US" dirty="0" smtClean="0"/>
              <a:t>Dependency Analysis (Time Permitting)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 Plugins You Will Use…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PMD</a:t>
            </a:r>
          </a:p>
          <a:p>
            <a:r>
              <a:rPr lang="en-US" dirty="0" smtClean="0"/>
              <a:t>Checkstyle</a:t>
            </a:r>
          </a:p>
          <a:p>
            <a:r>
              <a:rPr lang="en-US" dirty="0" smtClean="0"/>
              <a:t>Findbugs</a:t>
            </a:r>
          </a:p>
          <a:p>
            <a:r>
              <a:rPr lang="en-US" dirty="0" smtClean="0"/>
              <a:t>CPD</a:t>
            </a:r>
          </a:p>
          <a:p>
            <a:r>
              <a:rPr lang="en-US" dirty="0" smtClean="0"/>
              <a:t>JUnit</a:t>
            </a:r>
          </a:p>
          <a:p>
            <a:r>
              <a:rPr lang="en-US" dirty="0" smtClean="0"/>
              <a:t>Coverlipse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JDepend4Eclipse (Time Permitting)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Format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as many plugins/features as possible</a:t>
            </a:r>
          </a:p>
          <a:p>
            <a:r>
              <a:rPr lang="en-US" dirty="0" smtClean="0"/>
              <a:t>Concept -&gt; Plugin -&gt; Example -&gt; Solution</a:t>
            </a:r>
          </a:p>
          <a:p>
            <a:r>
              <a:rPr lang="en-US" dirty="0" smtClean="0"/>
              <a:t>Please interrupt with questions anytime</a:t>
            </a:r>
          </a:p>
          <a:p>
            <a:r>
              <a:rPr lang="en-US" dirty="0" smtClean="0"/>
              <a:t>Specific problems will be answered offline</a:t>
            </a:r>
          </a:p>
          <a:p>
            <a:r>
              <a:rPr lang="en-US" dirty="0" smtClean="0"/>
              <a:t>Sample code and step-by-step examples available on the BDA Wiki</a:t>
            </a:r>
          </a:p>
          <a:p>
            <a:r>
              <a:rPr lang="en-US" dirty="0" smtClean="0"/>
              <a:t>A screencast will be made available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127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Improving Code Quality with Eclipse</vt:lpstr>
      <vt:lpstr>Concepts You Will Learn…</vt:lpstr>
      <vt:lpstr>Eclipse Plugins You Will Use…</vt:lpstr>
      <vt:lpstr>Workshop Format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Levent Gurses</dc:creator>
  <cp:lastModifiedBy>Levent Gurses</cp:lastModifiedBy>
  <cp:revision>28</cp:revision>
  <dcterms:created xsi:type="dcterms:W3CDTF">2008-09-02T20:17:00Z</dcterms:created>
  <dcterms:modified xsi:type="dcterms:W3CDTF">2008-09-03T03:36:32Z</dcterms:modified>
</cp:coreProperties>
</file>