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A8DEE-5412-48F6-9766-F65955938D19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74320-0F2C-4BBB-83ED-140C3BD2D033}">
      <dgm:prSet phldrT="[Text]"/>
      <dgm:spPr/>
      <dgm:t>
        <a:bodyPr/>
        <a:lstStyle/>
        <a:p>
          <a:r>
            <a:rPr lang="en-US" dirty="0" smtClean="0"/>
            <a:t>BDA</a:t>
          </a:r>
          <a:endParaRPr lang="en-US" dirty="0"/>
        </a:p>
      </dgm:t>
    </dgm:pt>
    <dgm:pt modelId="{29901776-75D9-4258-B8CF-78D12A166C6A}" type="parTrans" cxnId="{E4BA0D15-F0E1-4589-8F94-5E8667AC7BB0}">
      <dgm:prSet/>
      <dgm:spPr/>
      <dgm:t>
        <a:bodyPr/>
        <a:lstStyle/>
        <a:p>
          <a:endParaRPr lang="en-US"/>
        </a:p>
      </dgm:t>
    </dgm:pt>
    <dgm:pt modelId="{0AC375C7-4B99-49A4-8033-60074313D188}" type="sibTrans" cxnId="{E4BA0D15-F0E1-4589-8F94-5E8667AC7BB0}">
      <dgm:prSet/>
      <dgm:spPr/>
      <dgm:t>
        <a:bodyPr/>
        <a:lstStyle/>
        <a:p>
          <a:endParaRPr lang="en-US"/>
        </a:p>
      </dgm:t>
    </dgm:pt>
    <dgm:pt modelId="{41C5F311-4BC4-4D2F-A927-7662AFD88812}">
      <dgm:prSet phldrT="[Text]"/>
      <dgm:spPr/>
      <dgm:t>
        <a:bodyPr/>
        <a:lstStyle/>
        <a:p>
          <a:r>
            <a:rPr lang="en-US" dirty="0" smtClean="0"/>
            <a:t>New Project</a:t>
          </a:r>
          <a:endParaRPr lang="en-US" dirty="0"/>
        </a:p>
      </dgm:t>
    </dgm:pt>
    <dgm:pt modelId="{090A924A-BABD-4E33-B259-25A37C38FE68}" type="parTrans" cxnId="{87E7E48D-4E6F-4FD0-8528-C1CF6BAAF0FC}">
      <dgm:prSet/>
      <dgm:spPr/>
      <dgm:t>
        <a:bodyPr/>
        <a:lstStyle/>
        <a:p>
          <a:endParaRPr lang="en-US"/>
        </a:p>
      </dgm:t>
    </dgm:pt>
    <dgm:pt modelId="{72DA9E96-9D08-4D40-A037-A9DEFB852596}" type="sibTrans" cxnId="{87E7E48D-4E6F-4FD0-8528-C1CF6BAAF0FC}">
      <dgm:prSet/>
      <dgm:spPr/>
      <dgm:t>
        <a:bodyPr/>
        <a:lstStyle/>
        <a:p>
          <a:endParaRPr lang="en-US"/>
        </a:p>
      </dgm:t>
    </dgm:pt>
    <dgm:pt modelId="{232F3C2C-79FE-4C9D-892F-D1AFEC238560}">
      <dgm:prSet phldrT="[Text]"/>
      <dgm:spPr/>
      <dgm:t>
        <a:bodyPr/>
        <a:lstStyle/>
        <a:p>
          <a:r>
            <a:rPr lang="en-US" dirty="0" err="1" smtClean="0"/>
            <a:t>BDA’fication</a:t>
          </a:r>
          <a:endParaRPr lang="en-US" dirty="0"/>
        </a:p>
      </dgm:t>
    </dgm:pt>
    <dgm:pt modelId="{2138EF28-C666-4663-96FF-0218D1284A38}" type="parTrans" cxnId="{21F77FD4-542F-4DD9-9EB3-97EBC913E29D}">
      <dgm:prSet/>
      <dgm:spPr/>
      <dgm:t>
        <a:bodyPr/>
        <a:lstStyle/>
        <a:p>
          <a:endParaRPr lang="en-US"/>
        </a:p>
      </dgm:t>
    </dgm:pt>
    <dgm:pt modelId="{37616CF6-1DCE-4FBE-9738-E2B83D113EBA}" type="sibTrans" cxnId="{21F77FD4-542F-4DD9-9EB3-97EBC913E29D}">
      <dgm:prSet/>
      <dgm:spPr/>
      <dgm:t>
        <a:bodyPr/>
        <a:lstStyle/>
        <a:p>
          <a:endParaRPr lang="en-US"/>
        </a:p>
      </dgm:t>
    </dgm:pt>
    <dgm:pt modelId="{B31B97EA-1C67-4AB9-851D-0566A6D42933}">
      <dgm:prSet phldrT="[Text]"/>
      <dgm:spPr/>
      <dgm:t>
        <a:bodyPr/>
        <a:lstStyle/>
        <a:p>
          <a:r>
            <a:rPr lang="en-US" dirty="0" smtClean="0"/>
            <a:t>CI Server</a:t>
          </a:r>
        </a:p>
        <a:p>
          <a:r>
            <a:rPr lang="en-US" dirty="0" smtClean="0"/>
            <a:t>Configuration</a:t>
          </a:r>
          <a:endParaRPr lang="en-US" dirty="0"/>
        </a:p>
      </dgm:t>
    </dgm:pt>
    <dgm:pt modelId="{CD015BD6-B4B8-4842-AE08-0146195F0180}" type="parTrans" cxnId="{3A018346-BB8D-4A9F-9427-F70618804093}">
      <dgm:prSet/>
      <dgm:spPr/>
      <dgm:t>
        <a:bodyPr/>
        <a:lstStyle/>
        <a:p>
          <a:endParaRPr lang="en-US"/>
        </a:p>
      </dgm:t>
    </dgm:pt>
    <dgm:pt modelId="{CC61BBD5-CB90-421F-8783-AC67430AB4A1}" type="sibTrans" cxnId="{3A018346-BB8D-4A9F-9427-F70618804093}">
      <dgm:prSet/>
      <dgm:spPr/>
      <dgm:t>
        <a:bodyPr/>
        <a:lstStyle/>
        <a:p>
          <a:endParaRPr lang="en-US"/>
        </a:p>
      </dgm:t>
    </dgm:pt>
    <dgm:pt modelId="{EB7D7218-4F48-41C1-B6B1-4035E1409FC7}">
      <dgm:prSet phldrT="[Text]"/>
      <dgm:spPr/>
      <dgm:t>
        <a:bodyPr/>
        <a:lstStyle/>
        <a:p>
          <a:r>
            <a:rPr lang="en-US" dirty="0" smtClean="0"/>
            <a:t>Build Server</a:t>
          </a:r>
        </a:p>
        <a:p>
          <a:r>
            <a:rPr lang="en-US" dirty="0" smtClean="0"/>
            <a:t>Configuration</a:t>
          </a:r>
          <a:endParaRPr lang="en-US" dirty="0"/>
        </a:p>
      </dgm:t>
    </dgm:pt>
    <dgm:pt modelId="{CE09BB0F-C6A1-47E4-B678-7E542179625B}" type="parTrans" cxnId="{49A0700D-5D83-469E-905E-178D026A995B}">
      <dgm:prSet/>
      <dgm:spPr/>
      <dgm:t>
        <a:bodyPr/>
        <a:lstStyle/>
        <a:p>
          <a:endParaRPr lang="en-US"/>
        </a:p>
      </dgm:t>
    </dgm:pt>
    <dgm:pt modelId="{9E827895-3A3E-4874-ABDD-2AE7E1FD5B2E}" type="sibTrans" cxnId="{49A0700D-5D83-469E-905E-178D026A995B}">
      <dgm:prSet/>
      <dgm:spPr/>
      <dgm:t>
        <a:bodyPr/>
        <a:lstStyle/>
        <a:p>
          <a:endParaRPr lang="en-US"/>
        </a:p>
      </dgm:t>
    </dgm:pt>
    <dgm:pt modelId="{EFE6CF14-1AE9-42AC-8D9C-5BA4858DDE41}">
      <dgm:prSet/>
      <dgm:spPr/>
      <dgm:t>
        <a:bodyPr/>
        <a:lstStyle/>
        <a:p>
          <a:r>
            <a:rPr lang="en-US" dirty="0" err="1" smtClean="0"/>
            <a:t>Ivyfication</a:t>
          </a:r>
          <a:endParaRPr lang="en-US" dirty="0"/>
        </a:p>
      </dgm:t>
    </dgm:pt>
    <dgm:pt modelId="{C31B7601-1EE0-4FFE-B77F-E75D141CDB9A}" type="parTrans" cxnId="{160CECA6-7AB5-4E9D-A69E-48AEE6312D1B}">
      <dgm:prSet/>
      <dgm:spPr/>
      <dgm:t>
        <a:bodyPr/>
        <a:lstStyle/>
        <a:p>
          <a:endParaRPr lang="en-US"/>
        </a:p>
      </dgm:t>
    </dgm:pt>
    <dgm:pt modelId="{6C872ABB-615F-4B8D-9534-2947E8FB5C8E}" type="sibTrans" cxnId="{160CECA6-7AB5-4E9D-A69E-48AEE6312D1B}">
      <dgm:prSet/>
      <dgm:spPr/>
      <dgm:t>
        <a:bodyPr/>
        <a:lstStyle/>
        <a:p>
          <a:endParaRPr lang="en-US"/>
        </a:p>
      </dgm:t>
    </dgm:pt>
    <dgm:pt modelId="{B55FB640-94E1-4BA2-B060-495712869628}" type="pres">
      <dgm:prSet presAssocID="{F11A8DEE-5412-48F6-9766-F65955938D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9477E0-94C7-4014-A8C9-7C7F7D7D38F2}" type="pres">
      <dgm:prSet presAssocID="{D1174320-0F2C-4BBB-83ED-140C3BD2D033}" presName="hierRoot1" presStyleCnt="0"/>
      <dgm:spPr/>
    </dgm:pt>
    <dgm:pt modelId="{8338F099-2506-43E9-91DC-21E84ED131D8}" type="pres">
      <dgm:prSet presAssocID="{D1174320-0F2C-4BBB-83ED-140C3BD2D033}" presName="composite" presStyleCnt="0"/>
      <dgm:spPr/>
    </dgm:pt>
    <dgm:pt modelId="{926F1A93-3ADD-441B-96AB-62D3915BD184}" type="pres">
      <dgm:prSet presAssocID="{D1174320-0F2C-4BBB-83ED-140C3BD2D033}" presName="background" presStyleLbl="node0" presStyleIdx="0" presStyleCnt="1"/>
      <dgm:spPr/>
    </dgm:pt>
    <dgm:pt modelId="{39F5E8F7-AC05-45CD-91F9-34F2CA6BE0A5}" type="pres">
      <dgm:prSet presAssocID="{D1174320-0F2C-4BBB-83ED-140C3BD2D03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49E74-3F0A-4750-B1A8-B83E245C5E86}" type="pres">
      <dgm:prSet presAssocID="{D1174320-0F2C-4BBB-83ED-140C3BD2D033}" presName="hierChild2" presStyleCnt="0"/>
      <dgm:spPr/>
    </dgm:pt>
    <dgm:pt modelId="{02C22A6A-5EE3-44A1-B949-AC3376AB0D7A}" type="pres">
      <dgm:prSet presAssocID="{090A924A-BABD-4E33-B259-25A37C38FE68}" presName="Name10" presStyleLbl="parChTrans1D2" presStyleIdx="0" presStyleCnt="5"/>
      <dgm:spPr/>
      <dgm:t>
        <a:bodyPr/>
        <a:lstStyle/>
        <a:p>
          <a:endParaRPr lang="en-US"/>
        </a:p>
      </dgm:t>
    </dgm:pt>
    <dgm:pt modelId="{FAC6A09D-67B9-4866-BE1D-F9677FDA5F6F}" type="pres">
      <dgm:prSet presAssocID="{41C5F311-4BC4-4D2F-A927-7662AFD88812}" presName="hierRoot2" presStyleCnt="0"/>
      <dgm:spPr/>
    </dgm:pt>
    <dgm:pt modelId="{4BBE7E49-0B9A-4EB0-B06D-1C73FA400EC4}" type="pres">
      <dgm:prSet presAssocID="{41C5F311-4BC4-4D2F-A927-7662AFD88812}" presName="composite2" presStyleCnt="0"/>
      <dgm:spPr/>
    </dgm:pt>
    <dgm:pt modelId="{67EB16ED-9A5C-4ABE-A720-9C46B5BB0ABE}" type="pres">
      <dgm:prSet presAssocID="{41C5F311-4BC4-4D2F-A927-7662AFD88812}" presName="background2" presStyleLbl="node2" presStyleIdx="0" presStyleCnt="5"/>
      <dgm:sp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16200000" scaled="0"/>
        </a:gradFill>
      </dgm:spPr>
    </dgm:pt>
    <dgm:pt modelId="{C61CA935-03D8-4A5C-A2D1-6DEB6ACE70CA}" type="pres">
      <dgm:prSet presAssocID="{41C5F311-4BC4-4D2F-A927-7662AFD88812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A9815-6519-43CF-9AC9-A44A7106F035}" type="pres">
      <dgm:prSet presAssocID="{41C5F311-4BC4-4D2F-A927-7662AFD88812}" presName="hierChild3" presStyleCnt="0"/>
      <dgm:spPr/>
    </dgm:pt>
    <dgm:pt modelId="{C21F65B8-ED8C-4E23-9B51-2EFF3C050C17}" type="pres">
      <dgm:prSet presAssocID="{2138EF28-C666-4663-96FF-0218D1284A3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13EC8CE2-DF40-43B6-B89D-5CCF2235B01A}" type="pres">
      <dgm:prSet presAssocID="{232F3C2C-79FE-4C9D-892F-D1AFEC238560}" presName="hierRoot2" presStyleCnt="0"/>
      <dgm:spPr/>
    </dgm:pt>
    <dgm:pt modelId="{A334313D-1459-402D-895F-6622B99068CC}" type="pres">
      <dgm:prSet presAssocID="{232F3C2C-79FE-4C9D-892F-D1AFEC238560}" presName="composite2" presStyleCnt="0"/>
      <dgm:spPr/>
    </dgm:pt>
    <dgm:pt modelId="{BFAEFB4E-0ED8-4E9B-812D-116EAEC82C4B}" type="pres">
      <dgm:prSet presAssocID="{232F3C2C-79FE-4C9D-892F-D1AFEC238560}" presName="background2" presStyleLbl="node2" presStyleIdx="1" presStyleCnt="5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endParaRPr lang="en-US"/>
        </a:p>
      </dgm:t>
    </dgm:pt>
    <dgm:pt modelId="{E6C6A1E2-4AB7-46BB-8DCD-370628D775D1}" type="pres">
      <dgm:prSet presAssocID="{232F3C2C-79FE-4C9D-892F-D1AFEC23856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66E5B-C271-40C5-A1CB-389BA219B764}" type="pres">
      <dgm:prSet presAssocID="{232F3C2C-79FE-4C9D-892F-D1AFEC238560}" presName="hierChild3" presStyleCnt="0"/>
      <dgm:spPr/>
    </dgm:pt>
    <dgm:pt modelId="{E1AF70EE-D125-435A-88FC-7812DEB66BEF}" type="pres">
      <dgm:prSet presAssocID="{C31B7601-1EE0-4FFE-B77F-E75D141CDB9A}" presName="Name10" presStyleLbl="parChTrans1D2" presStyleIdx="2" presStyleCnt="5"/>
      <dgm:spPr/>
    </dgm:pt>
    <dgm:pt modelId="{E040F712-7A1F-431A-A3DF-75892977B0E6}" type="pres">
      <dgm:prSet presAssocID="{EFE6CF14-1AE9-42AC-8D9C-5BA4858DDE41}" presName="hierRoot2" presStyleCnt="0"/>
      <dgm:spPr/>
    </dgm:pt>
    <dgm:pt modelId="{2E026C22-F047-4973-A8B2-84CAED1E1DA4}" type="pres">
      <dgm:prSet presAssocID="{EFE6CF14-1AE9-42AC-8D9C-5BA4858DDE41}" presName="composite2" presStyleCnt="0"/>
      <dgm:spPr/>
    </dgm:pt>
    <dgm:pt modelId="{58DC3CE1-3575-46B3-AD1E-A22E638DF6F1}" type="pres">
      <dgm:prSet presAssocID="{EFE6CF14-1AE9-42AC-8D9C-5BA4858DDE41}" presName="background2" presStyleLbl="node2" presStyleIdx="2" presStyleCnt="5"/>
      <dgm:spPr/>
      <dgm:t>
        <a:bodyPr/>
        <a:lstStyle/>
        <a:p>
          <a:endParaRPr lang="en-US"/>
        </a:p>
      </dgm:t>
    </dgm:pt>
    <dgm:pt modelId="{333158A5-038C-4584-AC85-FA12E78DF0B5}" type="pres">
      <dgm:prSet presAssocID="{EFE6CF14-1AE9-42AC-8D9C-5BA4858DDE4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F20FE-04E3-4CDC-9034-7715B53DBF8F}" type="pres">
      <dgm:prSet presAssocID="{EFE6CF14-1AE9-42AC-8D9C-5BA4858DDE41}" presName="hierChild3" presStyleCnt="0"/>
      <dgm:spPr/>
    </dgm:pt>
    <dgm:pt modelId="{FEA7A167-83E2-4DAB-95DC-9A22CD666CE6}" type="pres">
      <dgm:prSet presAssocID="{CD015BD6-B4B8-4842-AE08-0146195F0180}" presName="Name10" presStyleLbl="parChTrans1D2" presStyleIdx="3" presStyleCnt="5"/>
      <dgm:spPr/>
      <dgm:t>
        <a:bodyPr/>
        <a:lstStyle/>
        <a:p>
          <a:endParaRPr lang="en-US"/>
        </a:p>
      </dgm:t>
    </dgm:pt>
    <dgm:pt modelId="{A61ABB76-570E-4645-B1CC-89F2DA8B3C5A}" type="pres">
      <dgm:prSet presAssocID="{B31B97EA-1C67-4AB9-851D-0566A6D42933}" presName="hierRoot2" presStyleCnt="0"/>
      <dgm:spPr/>
    </dgm:pt>
    <dgm:pt modelId="{E6283085-E58C-452E-9FE6-BA6EF689EE43}" type="pres">
      <dgm:prSet presAssocID="{B31B97EA-1C67-4AB9-851D-0566A6D42933}" presName="composite2" presStyleCnt="0"/>
      <dgm:spPr/>
    </dgm:pt>
    <dgm:pt modelId="{868AB4B2-3664-46B2-9E6D-C9B43831033F}" type="pres">
      <dgm:prSet presAssocID="{B31B97EA-1C67-4AB9-851D-0566A6D42933}" presName="background2" presStyleLbl="node2" presStyleIdx="3" presStyleCnt="5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</dgm:pt>
    <dgm:pt modelId="{7E5F326C-1EDE-44B6-BB50-C1E8241A00A4}" type="pres">
      <dgm:prSet presAssocID="{B31B97EA-1C67-4AB9-851D-0566A6D42933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202EE9-0D2C-4EA1-94C2-0F385BDA4D6F}" type="pres">
      <dgm:prSet presAssocID="{B31B97EA-1C67-4AB9-851D-0566A6D42933}" presName="hierChild3" presStyleCnt="0"/>
      <dgm:spPr/>
    </dgm:pt>
    <dgm:pt modelId="{046E9195-8507-4365-BC21-D9B1D2475A0A}" type="pres">
      <dgm:prSet presAssocID="{CE09BB0F-C6A1-47E4-B678-7E542179625B}" presName="Name10" presStyleLbl="parChTrans1D2" presStyleIdx="4" presStyleCnt="5"/>
      <dgm:spPr/>
      <dgm:t>
        <a:bodyPr/>
        <a:lstStyle/>
        <a:p>
          <a:endParaRPr lang="en-US"/>
        </a:p>
      </dgm:t>
    </dgm:pt>
    <dgm:pt modelId="{30B314F4-FD1F-460B-A4B3-F99762841E80}" type="pres">
      <dgm:prSet presAssocID="{EB7D7218-4F48-41C1-B6B1-4035E1409FC7}" presName="hierRoot2" presStyleCnt="0"/>
      <dgm:spPr/>
    </dgm:pt>
    <dgm:pt modelId="{2235DB39-83AA-4E0C-828A-D7CC96B8EFA2}" type="pres">
      <dgm:prSet presAssocID="{EB7D7218-4F48-41C1-B6B1-4035E1409FC7}" presName="composite2" presStyleCnt="0"/>
      <dgm:spPr/>
    </dgm:pt>
    <dgm:pt modelId="{3C4CE87E-A246-4A44-8A5F-59C58FB739D1}" type="pres">
      <dgm:prSet presAssocID="{EB7D7218-4F48-41C1-B6B1-4035E1409FC7}" presName="background2" presStyleLbl="node2" presStyleIdx="4" presStyleCnt="5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</dgm:pt>
    <dgm:pt modelId="{BC7F4CDC-FC5A-46AB-8AC0-FFCA56F51110}" type="pres">
      <dgm:prSet presAssocID="{EB7D7218-4F48-41C1-B6B1-4035E1409FC7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105F9-194B-4933-8F93-F18A5C0CDFDE}" type="pres">
      <dgm:prSet presAssocID="{EB7D7218-4F48-41C1-B6B1-4035E1409FC7}" presName="hierChild3" presStyleCnt="0"/>
      <dgm:spPr/>
    </dgm:pt>
  </dgm:ptLst>
  <dgm:cxnLst>
    <dgm:cxn modelId="{9D25D183-E554-4170-A2F7-B6C98E36E7DC}" type="presOf" srcId="{B31B97EA-1C67-4AB9-851D-0566A6D42933}" destId="{7E5F326C-1EDE-44B6-BB50-C1E8241A00A4}" srcOrd="0" destOrd="0" presId="urn:microsoft.com/office/officeart/2005/8/layout/hierarchy1"/>
    <dgm:cxn modelId="{3D95214C-0E95-40EF-A320-375108871057}" type="presOf" srcId="{C31B7601-1EE0-4FFE-B77F-E75D141CDB9A}" destId="{E1AF70EE-D125-435A-88FC-7812DEB66BEF}" srcOrd="0" destOrd="0" presId="urn:microsoft.com/office/officeart/2005/8/layout/hierarchy1"/>
    <dgm:cxn modelId="{FEEFB3AF-C853-4B62-A517-7630FB334798}" type="presOf" srcId="{F11A8DEE-5412-48F6-9766-F65955938D19}" destId="{B55FB640-94E1-4BA2-B060-495712869628}" srcOrd="0" destOrd="0" presId="urn:microsoft.com/office/officeart/2005/8/layout/hierarchy1"/>
    <dgm:cxn modelId="{87E7E48D-4E6F-4FD0-8528-C1CF6BAAF0FC}" srcId="{D1174320-0F2C-4BBB-83ED-140C3BD2D033}" destId="{41C5F311-4BC4-4D2F-A927-7662AFD88812}" srcOrd="0" destOrd="0" parTransId="{090A924A-BABD-4E33-B259-25A37C38FE68}" sibTransId="{72DA9E96-9D08-4D40-A037-A9DEFB852596}"/>
    <dgm:cxn modelId="{E4BA0D15-F0E1-4589-8F94-5E8667AC7BB0}" srcId="{F11A8DEE-5412-48F6-9766-F65955938D19}" destId="{D1174320-0F2C-4BBB-83ED-140C3BD2D033}" srcOrd="0" destOrd="0" parTransId="{29901776-75D9-4258-B8CF-78D12A166C6A}" sibTransId="{0AC375C7-4B99-49A4-8033-60074313D188}"/>
    <dgm:cxn modelId="{21F77FD4-542F-4DD9-9EB3-97EBC913E29D}" srcId="{D1174320-0F2C-4BBB-83ED-140C3BD2D033}" destId="{232F3C2C-79FE-4C9D-892F-D1AFEC238560}" srcOrd="1" destOrd="0" parTransId="{2138EF28-C666-4663-96FF-0218D1284A38}" sibTransId="{37616CF6-1DCE-4FBE-9738-E2B83D113EBA}"/>
    <dgm:cxn modelId="{F75EEC9C-9578-422C-8229-985F8724E157}" type="presOf" srcId="{41C5F311-4BC4-4D2F-A927-7662AFD88812}" destId="{C61CA935-03D8-4A5C-A2D1-6DEB6ACE70CA}" srcOrd="0" destOrd="0" presId="urn:microsoft.com/office/officeart/2005/8/layout/hierarchy1"/>
    <dgm:cxn modelId="{C8F91821-3ED3-4C85-8C48-66A7887916D4}" type="presOf" srcId="{2138EF28-C666-4663-96FF-0218D1284A38}" destId="{C21F65B8-ED8C-4E23-9B51-2EFF3C050C17}" srcOrd="0" destOrd="0" presId="urn:microsoft.com/office/officeart/2005/8/layout/hierarchy1"/>
    <dgm:cxn modelId="{1478F47D-478C-4D51-B1A2-D8676F1E33E0}" type="presOf" srcId="{232F3C2C-79FE-4C9D-892F-D1AFEC238560}" destId="{E6C6A1E2-4AB7-46BB-8DCD-370628D775D1}" srcOrd="0" destOrd="0" presId="urn:microsoft.com/office/officeart/2005/8/layout/hierarchy1"/>
    <dgm:cxn modelId="{160CECA6-7AB5-4E9D-A69E-48AEE6312D1B}" srcId="{D1174320-0F2C-4BBB-83ED-140C3BD2D033}" destId="{EFE6CF14-1AE9-42AC-8D9C-5BA4858DDE41}" srcOrd="2" destOrd="0" parTransId="{C31B7601-1EE0-4FFE-B77F-E75D141CDB9A}" sibTransId="{6C872ABB-615F-4B8D-9534-2947E8FB5C8E}"/>
    <dgm:cxn modelId="{AE68840F-3DA9-46C6-8F37-0293AB5CA8C6}" type="presOf" srcId="{EFE6CF14-1AE9-42AC-8D9C-5BA4858DDE41}" destId="{333158A5-038C-4584-AC85-FA12E78DF0B5}" srcOrd="0" destOrd="0" presId="urn:microsoft.com/office/officeart/2005/8/layout/hierarchy1"/>
    <dgm:cxn modelId="{B71B52E0-EB75-4D65-B7A2-6A61906E6C69}" type="presOf" srcId="{CD015BD6-B4B8-4842-AE08-0146195F0180}" destId="{FEA7A167-83E2-4DAB-95DC-9A22CD666CE6}" srcOrd="0" destOrd="0" presId="urn:microsoft.com/office/officeart/2005/8/layout/hierarchy1"/>
    <dgm:cxn modelId="{4233501A-5AB6-457D-A4CF-8007D53CCF8A}" type="presOf" srcId="{EB7D7218-4F48-41C1-B6B1-4035E1409FC7}" destId="{BC7F4CDC-FC5A-46AB-8AC0-FFCA56F51110}" srcOrd="0" destOrd="0" presId="urn:microsoft.com/office/officeart/2005/8/layout/hierarchy1"/>
    <dgm:cxn modelId="{82FF96A2-D042-46D3-AF06-AF6E7BC0E712}" type="presOf" srcId="{090A924A-BABD-4E33-B259-25A37C38FE68}" destId="{02C22A6A-5EE3-44A1-B949-AC3376AB0D7A}" srcOrd="0" destOrd="0" presId="urn:microsoft.com/office/officeart/2005/8/layout/hierarchy1"/>
    <dgm:cxn modelId="{49A0700D-5D83-469E-905E-178D026A995B}" srcId="{D1174320-0F2C-4BBB-83ED-140C3BD2D033}" destId="{EB7D7218-4F48-41C1-B6B1-4035E1409FC7}" srcOrd="4" destOrd="0" parTransId="{CE09BB0F-C6A1-47E4-B678-7E542179625B}" sibTransId="{9E827895-3A3E-4874-ABDD-2AE7E1FD5B2E}"/>
    <dgm:cxn modelId="{3A018346-BB8D-4A9F-9427-F70618804093}" srcId="{D1174320-0F2C-4BBB-83ED-140C3BD2D033}" destId="{B31B97EA-1C67-4AB9-851D-0566A6D42933}" srcOrd="3" destOrd="0" parTransId="{CD015BD6-B4B8-4842-AE08-0146195F0180}" sibTransId="{CC61BBD5-CB90-421F-8783-AC67430AB4A1}"/>
    <dgm:cxn modelId="{BCC8C480-E5D9-40D4-8740-28449646338C}" type="presOf" srcId="{CE09BB0F-C6A1-47E4-B678-7E542179625B}" destId="{046E9195-8507-4365-BC21-D9B1D2475A0A}" srcOrd="0" destOrd="0" presId="urn:microsoft.com/office/officeart/2005/8/layout/hierarchy1"/>
    <dgm:cxn modelId="{A0AE2966-49C1-485A-A58E-7DCA8C27B489}" type="presOf" srcId="{D1174320-0F2C-4BBB-83ED-140C3BD2D033}" destId="{39F5E8F7-AC05-45CD-91F9-34F2CA6BE0A5}" srcOrd="0" destOrd="0" presId="urn:microsoft.com/office/officeart/2005/8/layout/hierarchy1"/>
    <dgm:cxn modelId="{04B8BB1A-D0FF-4C72-9AF6-A8166525B61E}" type="presParOf" srcId="{B55FB640-94E1-4BA2-B060-495712869628}" destId="{E29477E0-94C7-4014-A8C9-7C7F7D7D38F2}" srcOrd="0" destOrd="0" presId="urn:microsoft.com/office/officeart/2005/8/layout/hierarchy1"/>
    <dgm:cxn modelId="{704F3A40-5911-4494-AA91-C1EA3F4054DE}" type="presParOf" srcId="{E29477E0-94C7-4014-A8C9-7C7F7D7D38F2}" destId="{8338F099-2506-43E9-91DC-21E84ED131D8}" srcOrd="0" destOrd="0" presId="urn:microsoft.com/office/officeart/2005/8/layout/hierarchy1"/>
    <dgm:cxn modelId="{335E755A-3F45-4A10-9BDF-A11B3B9398AD}" type="presParOf" srcId="{8338F099-2506-43E9-91DC-21E84ED131D8}" destId="{926F1A93-3ADD-441B-96AB-62D3915BD184}" srcOrd="0" destOrd="0" presId="urn:microsoft.com/office/officeart/2005/8/layout/hierarchy1"/>
    <dgm:cxn modelId="{FCD367E6-4DC2-4960-AA9E-1F7D88EE8DD0}" type="presParOf" srcId="{8338F099-2506-43E9-91DC-21E84ED131D8}" destId="{39F5E8F7-AC05-45CD-91F9-34F2CA6BE0A5}" srcOrd="1" destOrd="0" presId="urn:microsoft.com/office/officeart/2005/8/layout/hierarchy1"/>
    <dgm:cxn modelId="{5F23597C-B058-4C6F-A5A2-260771A31E41}" type="presParOf" srcId="{E29477E0-94C7-4014-A8C9-7C7F7D7D38F2}" destId="{52A49E74-3F0A-4750-B1A8-B83E245C5E86}" srcOrd="1" destOrd="0" presId="urn:microsoft.com/office/officeart/2005/8/layout/hierarchy1"/>
    <dgm:cxn modelId="{17B9352D-C6E2-4545-8461-01CD697CCC6D}" type="presParOf" srcId="{52A49E74-3F0A-4750-B1A8-B83E245C5E86}" destId="{02C22A6A-5EE3-44A1-B949-AC3376AB0D7A}" srcOrd="0" destOrd="0" presId="urn:microsoft.com/office/officeart/2005/8/layout/hierarchy1"/>
    <dgm:cxn modelId="{8CB15FB7-FFF5-413D-B474-74BD9FAF71CF}" type="presParOf" srcId="{52A49E74-3F0A-4750-B1A8-B83E245C5E86}" destId="{FAC6A09D-67B9-4866-BE1D-F9677FDA5F6F}" srcOrd="1" destOrd="0" presId="urn:microsoft.com/office/officeart/2005/8/layout/hierarchy1"/>
    <dgm:cxn modelId="{9E930553-A259-45D9-9037-F7659769F6D9}" type="presParOf" srcId="{FAC6A09D-67B9-4866-BE1D-F9677FDA5F6F}" destId="{4BBE7E49-0B9A-4EB0-B06D-1C73FA400EC4}" srcOrd="0" destOrd="0" presId="urn:microsoft.com/office/officeart/2005/8/layout/hierarchy1"/>
    <dgm:cxn modelId="{541CFAF5-DFB6-4F39-ACC2-83922FD980C8}" type="presParOf" srcId="{4BBE7E49-0B9A-4EB0-B06D-1C73FA400EC4}" destId="{67EB16ED-9A5C-4ABE-A720-9C46B5BB0ABE}" srcOrd="0" destOrd="0" presId="urn:microsoft.com/office/officeart/2005/8/layout/hierarchy1"/>
    <dgm:cxn modelId="{307E762A-7590-4E30-B235-2C8244706712}" type="presParOf" srcId="{4BBE7E49-0B9A-4EB0-B06D-1C73FA400EC4}" destId="{C61CA935-03D8-4A5C-A2D1-6DEB6ACE70CA}" srcOrd="1" destOrd="0" presId="urn:microsoft.com/office/officeart/2005/8/layout/hierarchy1"/>
    <dgm:cxn modelId="{28D987EB-E0FF-4D5F-9F43-C5B28981B0C0}" type="presParOf" srcId="{FAC6A09D-67B9-4866-BE1D-F9677FDA5F6F}" destId="{9ECA9815-6519-43CF-9AC9-A44A7106F035}" srcOrd="1" destOrd="0" presId="urn:microsoft.com/office/officeart/2005/8/layout/hierarchy1"/>
    <dgm:cxn modelId="{02EBF5ED-FE6B-4EE0-B85B-4D6C7402AC85}" type="presParOf" srcId="{52A49E74-3F0A-4750-B1A8-B83E245C5E86}" destId="{C21F65B8-ED8C-4E23-9B51-2EFF3C050C17}" srcOrd="2" destOrd="0" presId="urn:microsoft.com/office/officeart/2005/8/layout/hierarchy1"/>
    <dgm:cxn modelId="{08DE63BE-3E38-424C-A92D-98BE5B61026F}" type="presParOf" srcId="{52A49E74-3F0A-4750-B1A8-B83E245C5E86}" destId="{13EC8CE2-DF40-43B6-B89D-5CCF2235B01A}" srcOrd="3" destOrd="0" presId="urn:microsoft.com/office/officeart/2005/8/layout/hierarchy1"/>
    <dgm:cxn modelId="{2208FD53-5997-4EBD-A728-F0FBF568C24C}" type="presParOf" srcId="{13EC8CE2-DF40-43B6-B89D-5CCF2235B01A}" destId="{A334313D-1459-402D-895F-6622B99068CC}" srcOrd="0" destOrd="0" presId="urn:microsoft.com/office/officeart/2005/8/layout/hierarchy1"/>
    <dgm:cxn modelId="{39BB7E78-8F60-45E9-A0DC-32CA2E7D1F0A}" type="presParOf" srcId="{A334313D-1459-402D-895F-6622B99068CC}" destId="{BFAEFB4E-0ED8-4E9B-812D-116EAEC82C4B}" srcOrd="0" destOrd="0" presId="urn:microsoft.com/office/officeart/2005/8/layout/hierarchy1"/>
    <dgm:cxn modelId="{C5E85B59-47F3-4509-952C-80E33E17BCDC}" type="presParOf" srcId="{A334313D-1459-402D-895F-6622B99068CC}" destId="{E6C6A1E2-4AB7-46BB-8DCD-370628D775D1}" srcOrd="1" destOrd="0" presId="urn:microsoft.com/office/officeart/2005/8/layout/hierarchy1"/>
    <dgm:cxn modelId="{A685F7C2-CEBE-41EA-9399-990E131A56CD}" type="presParOf" srcId="{13EC8CE2-DF40-43B6-B89D-5CCF2235B01A}" destId="{A8466E5B-C271-40C5-A1CB-389BA219B764}" srcOrd="1" destOrd="0" presId="urn:microsoft.com/office/officeart/2005/8/layout/hierarchy1"/>
    <dgm:cxn modelId="{A0010ABB-E0EC-4211-BE9A-ABA2E9AA5645}" type="presParOf" srcId="{52A49E74-3F0A-4750-B1A8-B83E245C5E86}" destId="{E1AF70EE-D125-435A-88FC-7812DEB66BEF}" srcOrd="4" destOrd="0" presId="urn:microsoft.com/office/officeart/2005/8/layout/hierarchy1"/>
    <dgm:cxn modelId="{A3AA0945-D5FB-47CB-9C02-FEACCE8CD558}" type="presParOf" srcId="{52A49E74-3F0A-4750-B1A8-B83E245C5E86}" destId="{E040F712-7A1F-431A-A3DF-75892977B0E6}" srcOrd="5" destOrd="0" presId="urn:microsoft.com/office/officeart/2005/8/layout/hierarchy1"/>
    <dgm:cxn modelId="{117BB3CF-3973-4309-B64B-B98CC49EEAD3}" type="presParOf" srcId="{E040F712-7A1F-431A-A3DF-75892977B0E6}" destId="{2E026C22-F047-4973-A8B2-84CAED1E1DA4}" srcOrd="0" destOrd="0" presId="urn:microsoft.com/office/officeart/2005/8/layout/hierarchy1"/>
    <dgm:cxn modelId="{24B52CE4-C739-4B2B-B8F1-CF51DCDEEBBF}" type="presParOf" srcId="{2E026C22-F047-4973-A8B2-84CAED1E1DA4}" destId="{58DC3CE1-3575-46B3-AD1E-A22E638DF6F1}" srcOrd="0" destOrd="0" presId="urn:microsoft.com/office/officeart/2005/8/layout/hierarchy1"/>
    <dgm:cxn modelId="{B36281F1-943F-4CDE-A8E9-CEC7C631065F}" type="presParOf" srcId="{2E026C22-F047-4973-A8B2-84CAED1E1DA4}" destId="{333158A5-038C-4584-AC85-FA12E78DF0B5}" srcOrd="1" destOrd="0" presId="urn:microsoft.com/office/officeart/2005/8/layout/hierarchy1"/>
    <dgm:cxn modelId="{ACB7E30E-A3DD-42B6-B83C-B1EA3229C78E}" type="presParOf" srcId="{E040F712-7A1F-431A-A3DF-75892977B0E6}" destId="{1A7F20FE-04E3-4CDC-9034-7715B53DBF8F}" srcOrd="1" destOrd="0" presId="urn:microsoft.com/office/officeart/2005/8/layout/hierarchy1"/>
    <dgm:cxn modelId="{1D1AF687-8CE1-418A-8E9D-9A93699843D5}" type="presParOf" srcId="{52A49E74-3F0A-4750-B1A8-B83E245C5E86}" destId="{FEA7A167-83E2-4DAB-95DC-9A22CD666CE6}" srcOrd="6" destOrd="0" presId="urn:microsoft.com/office/officeart/2005/8/layout/hierarchy1"/>
    <dgm:cxn modelId="{0491EAE7-0D7D-465C-A8DC-6D358B177A35}" type="presParOf" srcId="{52A49E74-3F0A-4750-B1A8-B83E245C5E86}" destId="{A61ABB76-570E-4645-B1CC-89F2DA8B3C5A}" srcOrd="7" destOrd="0" presId="urn:microsoft.com/office/officeart/2005/8/layout/hierarchy1"/>
    <dgm:cxn modelId="{FF473F6A-8FF9-48A9-B515-E169735AD658}" type="presParOf" srcId="{A61ABB76-570E-4645-B1CC-89F2DA8B3C5A}" destId="{E6283085-E58C-452E-9FE6-BA6EF689EE43}" srcOrd="0" destOrd="0" presId="urn:microsoft.com/office/officeart/2005/8/layout/hierarchy1"/>
    <dgm:cxn modelId="{78047D2E-F053-42AB-8904-3D97226B6755}" type="presParOf" srcId="{E6283085-E58C-452E-9FE6-BA6EF689EE43}" destId="{868AB4B2-3664-46B2-9E6D-C9B43831033F}" srcOrd="0" destOrd="0" presId="urn:microsoft.com/office/officeart/2005/8/layout/hierarchy1"/>
    <dgm:cxn modelId="{725E9740-B872-40FD-9FD0-0A9ED3C1E3C3}" type="presParOf" srcId="{E6283085-E58C-452E-9FE6-BA6EF689EE43}" destId="{7E5F326C-1EDE-44B6-BB50-C1E8241A00A4}" srcOrd="1" destOrd="0" presId="urn:microsoft.com/office/officeart/2005/8/layout/hierarchy1"/>
    <dgm:cxn modelId="{41BC6861-FD77-44EE-A758-684D992BC1BE}" type="presParOf" srcId="{A61ABB76-570E-4645-B1CC-89F2DA8B3C5A}" destId="{A8202EE9-0D2C-4EA1-94C2-0F385BDA4D6F}" srcOrd="1" destOrd="0" presId="urn:microsoft.com/office/officeart/2005/8/layout/hierarchy1"/>
    <dgm:cxn modelId="{0E9B4D30-8CFE-4E44-B042-E909073D9624}" type="presParOf" srcId="{52A49E74-3F0A-4750-B1A8-B83E245C5E86}" destId="{046E9195-8507-4365-BC21-D9B1D2475A0A}" srcOrd="8" destOrd="0" presId="urn:microsoft.com/office/officeart/2005/8/layout/hierarchy1"/>
    <dgm:cxn modelId="{7F5E6E7A-9F9D-41E4-B6B5-066AD020FC89}" type="presParOf" srcId="{52A49E74-3F0A-4750-B1A8-B83E245C5E86}" destId="{30B314F4-FD1F-460B-A4B3-F99762841E80}" srcOrd="9" destOrd="0" presId="urn:microsoft.com/office/officeart/2005/8/layout/hierarchy1"/>
    <dgm:cxn modelId="{5DB4826E-6DC8-48F0-B4F4-E9F0B8A562DE}" type="presParOf" srcId="{30B314F4-FD1F-460B-A4B3-F99762841E80}" destId="{2235DB39-83AA-4E0C-828A-D7CC96B8EFA2}" srcOrd="0" destOrd="0" presId="urn:microsoft.com/office/officeart/2005/8/layout/hierarchy1"/>
    <dgm:cxn modelId="{66A200DE-480D-4347-A1D6-2F966F7595FB}" type="presParOf" srcId="{2235DB39-83AA-4E0C-828A-D7CC96B8EFA2}" destId="{3C4CE87E-A246-4A44-8A5F-59C58FB739D1}" srcOrd="0" destOrd="0" presId="urn:microsoft.com/office/officeart/2005/8/layout/hierarchy1"/>
    <dgm:cxn modelId="{6F677EBB-8BF2-46DD-8966-BAFA96B3B3C9}" type="presParOf" srcId="{2235DB39-83AA-4E0C-828A-D7CC96B8EFA2}" destId="{BC7F4CDC-FC5A-46AB-8AC0-FFCA56F51110}" srcOrd="1" destOrd="0" presId="urn:microsoft.com/office/officeart/2005/8/layout/hierarchy1"/>
    <dgm:cxn modelId="{8F6ED886-B163-42E3-BAC2-04354A7FB6B4}" type="presParOf" srcId="{30B314F4-FD1F-460B-A4B3-F99762841E80}" destId="{F80105F9-194B-4933-8F93-F18A5C0CDFDE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8FCB-F3F9-40C1-9F43-6DF42D4AD65A}" type="datetimeFigureOut">
              <a:rPr lang="en-US" smtClean="0"/>
              <a:pPr/>
              <a:t>8/11/2008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C8A5-9E98-47DB-BF82-5CC5B6DE9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81000" y="13970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810000" y="1295400"/>
            <a:ext cx="2057400" cy="762000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From new development </a:t>
            </a:r>
            <a:r>
              <a:rPr lang="en-US" sz="1000" dirty="0" smtClean="0"/>
              <a:t>p</a:t>
            </a:r>
            <a:r>
              <a:rPr lang="en-US" sz="1000" dirty="0" smtClean="0"/>
              <a:t>roject to getting working software into Production</a:t>
            </a:r>
            <a:endParaRPr lang="en-US" sz="1000" dirty="0" smtClean="0"/>
          </a:p>
        </p:txBody>
      </p:sp>
      <p:sp>
        <p:nvSpPr>
          <p:cNvPr id="10" name="Rounded Rectangular Callout 9"/>
          <p:cNvSpPr/>
          <p:nvPr/>
        </p:nvSpPr>
        <p:spPr>
          <a:xfrm rot="10800000" flipV="1">
            <a:off x="457200" y="2438400"/>
            <a:ext cx="1447800" cy="8382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Registering New </a:t>
            </a:r>
            <a:r>
              <a:rPr lang="en-US" sz="900" dirty="0" err="1" smtClean="0"/>
              <a:t>GForge</a:t>
            </a:r>
            <a:r>
              <a:rPr lang="en-US" sz="900" dirty="0" smtClean="0"/>
              <a:t> project, Getting SVN repo, Provisioning Hardware</a:t>
            </a:r>
            <a:endParaRPr lang="en-US" sz="900" dirty="0" smtClean="0"/>
          </a:p>
          <a:p>
            <a:pPr algn="ctr"/>
            <a:endParaRPr lang="en-US" sz="10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324600" y="1524000"/>
            <a:ext cx="2057400" cy="1676400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 </a:t>
            </a:r>
            <a:r>
              <a:rPr lang="en-US" sz="1000" dirty="0" smtClean="0"/>
              <a:t>Install and Configure Hudson to poll project’s </a:t>
            </a:r>
            <a:r>
              <a:rPr lang="en-US" sz="1000" dirty="0" smtClean="0"/>
              <a:t>SVN </a:t>
            </a:r>
            <a:r>
              <a:rPr lang="en-US" sz="1000" dirty="0" smtClean="0"/>
              <a:t>repository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Configure </a:t>
            </a:r>
            <a:r>
              <a:rPr lang="en-US" sz="1000" dirty="0" err="1" smtClean="0"/>
              <a:t>AntHill</a:t>
            </a:r>
            <a:r>
              <a:rPr lang="en-US" sz="1000" dirty="0" smtClean="0"/>
              <a:t> Pro to run remote deployments in DEV, QA, STAGE and PROD</a:t>
            </a:r>
            <a:endParaRPr lang="en-US" sz="1000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1981200" y="1981200"/>
            <a:ext cx="1676400" cy="1371600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900" dirty="0" smtClean="0"/>
              <a:t>Compilation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Run Tests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Run Static Analysis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Database Integration/Migration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Local/Remote Deployment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Automated Documentation Generation</a:t>
            </a: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Installation</a:t>
            </a:r>
            <a:endParaRPr lang="en-US" sz="9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Levent Gurses</dc:creator>
  <cp:lastModifiedBy>Paul Duvall</cp:lastModifiedBy>
  <cp:revision>4</cp:revision>
  <dcterms:created xsi:type="dcterms:W3CDTF">2008-08-11T21:02:14Z</dcterms:created>
  <dcterms:modified xsi:type="dcterms:W3CDTF">2008-08-11T23:54:15Z</dcterms:modified>
</cp:coreProperties>
</file>