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3DFA-BEE2-44B8-8898-AD1F781E4C2C}" type="datetimeFigureOut">
              <a:rPr lang="en-US" smtClean="0"/>
              <a:t>7/24/2008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07B1-C8E2-40AD-B423-5C4CE87280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3DFA-BEE2-44B8-8898-AD1F781E4C2C}" type="datetimeFigureOut">
              <a:rPr lang="en-US" smtClean="0"/>
              <a:t>7/24/2008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07B1-C8E2-40AD-B423-5C4CE87280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3DFA-BEE2-44B8-8898-AD1F781E4C2C}" type="datetimeFigureOut">
              <a:rPr lang="en-US" smtClean="0"/>
              <a:t>7/24/2008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07B1-C8E2-40AD-B423-5C4CE87280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3DFA-BEE2-44B8-8898-AD1F781E4C2C}" type="datetimeFigureOut">
              <a:rPr lang="en-US" smtClean="0"/>
              <a:t>7/24/2008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07B1-C8E2-40AD-B423-5C4CE87280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3DFA-BEE2-44B8-8898-AD1F781E4C2C}" type="datetimeFigureOut">
              <a:rPr lang="en-US" smtClean="0"/>
              <a:t>7/24/2008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07B1-C8E2-40AD-B423-5C4CE87280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3DFA-BEE2-44B8-8898-AD1F781E4C2C}" type="datetimeFigureOut">
              <a:rPr lang="en-US" smtClean="0"/>
              <a:t>7/24/2008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07B1-C8E2-40AD-B423-5C4CE87280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3DFA-BEE2-44B8-8898-AD1F781E4C2C}" type="datetimeFigureOut">
              <a:rPr lang="en-US" smtClean="0"/>
              <a:t>7/24/2008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07B1-C8E2-40AD-B423-5C4CE87280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3DFA-BEE2-44B8-8898-AD1F781E4C2C}" type="datetimeFigureOut">
              <a:rPr lang="en-US" smtClean="0"/>
              <a:t>7/24/2008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07B1-C8E2-40AD-B423-5C4CE87280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3DFA-BEE2-44B8-8898-AD1F781E4C2C}" type="datetimeFigureOut">
              <a:rPr lang="en-US" smtClean="0"/>
              <a:t>7/24/2008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07B1-C8E2-40AD-B423-5C4CE87280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3DFA-BEE2-44B8-8898-AD1F781E4C2C}" type="datetimeFigureOut">
              <a:rPr lang="en-US" smtClean="0"/>
              <a:t>7/24/2008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07B1-C8E2-40AD-B423-5C4CE87280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3DFA-BEE2-44B8-8898-AD1F781E4C2C}" type="datetimeFigureOut">
              <a:rPr lang="en-US" smtClean="0"/>
              <a:t>7/24/2008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07B1-C8E2-40AD-B423-5C4CE87280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E3DFA-BEE2-44B8-8898-AD1F781E4C2C}" type="datetimeFigureOut">
              <a:rPr lang="en-US" smtClean="0"/>
              <a:t>7/24/2008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007B1-C8E2-40AD-B423-5C4CE872800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.nci.nih.gov/x/rAWG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hyperlink" Target="https://wiki.nci.nih.gov/x/xKN8" TargetMode="External"/><Relationship Id="rId2" Type="http://schemas.openxmlformats.org/officeDocument/2006/relationships/hyperlink" Target="https://wiki.nci.nih.gov/x/yZ18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iki.nci.nih.gov/x/x6N8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hyperlink" Target="https://wiki.nci.nih.gov/x/k5t8" TargetMode="External"/><Relationship Id="rId4" Type="http://schemas.openxmlformats.org/officeDocument/2006/relationships/hyperlink" Target="https://wiki.nci.nih.gov/x/KZx8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457200"/>
            <a:ext cx="4038600" cy="762000"/>
          </a:xfrm>
        </p:spPr>
        <p:txBody>
          <a:bodyPr/>
          <a:lstStyle/>
          <a:p>
            <a:r>
              <a:rPr lang="en-US" dirty="0" smtClean="0"/>
              <a:t>I want to…</a:t>
            </a:r>
            <a:endParaRPr lang="en-US" dirty="0"/>
          </a:p>
        </p:txBody>
      </p:sp>
      <p:pic>
        <p:nvPicPr>
          <p:cNvPr id="4" name="Picture 3" descr="clock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600200"/>
            <a:ext cx="640080" cy="64008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219200" y="2209800"/>
            <a:ext cx="2895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2"/>
              </a:rPr>
              <a:t>Setup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2"/>
              </a:rPr>
              <a:t>Continuous Integration</a:t>
            </a:r>
            <a:endParaRPr kumimoji="0" lang="en-US" sz="2000" b="0" i="0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clock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1600200"/>
            <a:ext cx="640080" cy="64008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648200" y="2209800"/>
            <a:ext cx="2819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4"/>
              </a:rPr>
              <a:t>Automate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4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4"/>
              </a:rPr>
              <a:t>Build and Deployment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clock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0" y="3124200"/>
            <a:ext cx="640080" cy="64008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724400" y="3733800"/>
            <a:ext cx="2667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  <a:hlinkClick r:id="rId6"/>
              </a:rPr>
              <a:t>Use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6"/>
              </a:rPr>
              <a:t>CBIIT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  <a:hlinkClick r:id="rId6"/>
              </a:rPr>
              <a:t>Binary Repository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 descr="clock.png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31720" y="3124200"/>
            <a:ext cx="640080" cy="64008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524000" y="3733800"/>
            <a:ext cx="2209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8"/>
              </a:rPr>
              <a:t>Improve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  <a:hlinkClick r:id="rId8"/>
              </a:rPr>
              <a:t>Software Quality</a:t>
            </a: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2" name="Picture 11" descr="clock.png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00" y="4648200"/>
            <a:ext cx="640080" cy="64008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4724400" y="5257800"/>
            <a:ext cx="2667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10"/>
              </a:rPr>
              <a:t>Learn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10"/>
              </a:rPr>
              <a:t>Best Practices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4" name="Picture 13" descr="clock.png">
            <a:hlinkClick r:id="rId12"/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331720" y="4728210"/>
            <a:ext cx="640080" cy="48006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1219200" y="5257800"/>
            <a:ext cx="2971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  <a:hlinkClick r:id="rId12"/>
              </a:rPr>
              <a:t>Use Ivy for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12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  <a:hlinkClick r:id="rId12"/>
              </a:rPr>
              <a:t>Dependency Management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26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I want to…</vt:lpstr>
    </vt:vector>
  </TitlesOfParts>
  <Company>NCI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want to…</dc:title>
  <dc:creator>Dr. Srtangelove</dc:creator>
  <cp:lastModifiedBy>Dr. Srtangelove</cp:lastModifiedBy>
  <cp:revision>5</cp:revision>
  <dcterms:created xsi:type="dcterms:W3CDTF">2008-07-24T21:21:18Z</dcterms:created>
  <dcterms:modified xsi:type="dcterms:W3CDTF">2008-07-24T22:03:39Z</dcterms:modified>
</cp:coreProperties>
</file>