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embeddings/Microsoft_PowerPoint_97_-_2003_Presentation1.bin" ContentType="application/vnd.openxmlformats-officedocument.oleObject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4071" r:id="rId1"/>
  </p:sldMasterIdLst>
  <p:notesMasterIdLst>
    <p:notesMasterId r:id="rId4"/>
  </p:notesMasterIdLst>
  <p:handoutMasterIdLst>
    <p:handoutMasterId r:id="rId5"/>
  </p:handoutMasterIdLst>
  <p:sldIdLst>
    <p:sldId id="380" r:id="rId2"/>
    <p:sldId id="387" r:id="rId3"/>
  </p:sldIdLst>
  <p:sldSz cx="9144000" cy="6858000" type="screen4x3"/>
  <p:notesSz cx="9117013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9900"/>
    <a:srgbClr val="00FF00"/>
    <a:srgbClr val="000066"/>
    <a:srgbClr val="7E710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187" autoAdjust="0"/>
    <p:restoredTop sz="94660"/>
  </p:normalViewPr>
  <p:slideViewPr>
    <p:cSldViewPr>
      <p:cViewPr varScale="1">
        <p:scale>
          <a:sx n="156" d="100"/>
          <a:sy n="156" d="100"/>
        </p:scale>
        <p:origin x="-10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858" y="-96"/>
      </p:cViewPr>
      <p:guideLst>
        <p:guide orient="horz" pos="2160"/>
        <p:guide pos="287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4CD15-A51B-7A4B-B345-7D4B606BD342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1A53D345-F31F-E741-BCBC-706B16E5B8EE}">
      <dgm:prSet phldrT="[Text]"/>
      <dgm:spPr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/>
            <a:t>Q3 </a:t>
          </a:r>
          <a:r>
            <a:rPr lang="en-US" dirty="0" smtClean="0"/>
            <a:t>2012</a:t>
          </a:r>
          <a:endParaRPr lang="en-US" dirty="0"/>
        </a:p>
      </dgm:t>
    </dgm:pt>
    <dgm:pt modelId="{40B0B347-CE21-3D46-84BF-FFE3B5D2B1F9}" type="parTrans" cxnId="{0700FF97-F6FC-B64D-B3BD-47074EB57FC9}">
      <dgm:prSet/>
      <dgm:spPr/>
      <dgm:t>
        <a:bodyPr/>
        <a:lstStyle/>
        <a:p>
          <a:endParaRPr lang="en-US"/>
        </a:p>
      </dgm:t>
    </dgm:pt>
    <dgm:pt modelId="{1F79EB67-2091-DA47-964A-DF2DEEA3C4DB}" type="sibTrans" cxnId="{0700FF97-F6FC-B64D-B3BD-47074EB57FC9}">
      <dgm:prSet/>
      <dgm:spPr/>
      <dgm:t>
        <a:bodyPr/>
        <a:lstStyle/>
        <a:p>
          <a:endParaRPr lang="en-US"/>
        </a:p>
      </dgm:t>
    </dgm:pt>
    <dgm:pt modelId="{2985D659-E6B2-9540-9C9D-4A230C77184D}">
      <dgm:prSet phldrT="[Text]"/>
      <dgm:spPr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/>
            <a:t>Q1 2012</a:t>
          </a:r>
          <a:endParaRPr lang="en-US" dirty="0"/>
        </a:p>
      </dgm:t>
    </dgm:pt>
    <dgm:pt modelId="{7CB59AE6-E0D6-AA49-8322-E59548FFA7E8}" type="parTrans" cxnId="{A1217473-EDED-5149-8FC7-633B40E681BB}">
      <dgm:prSet/>
      <dgm:spPr/>
      <dgm:t>
        <a:bodyPr/>
        <a:lstStyle/>
        <a:p>
          <a:endParaRPr lang="en-US"/>
        </a:p>
      </dgm:t>
    </dgm:pt>
    <dgm:pt modelId="{A05D34CB-2047-444E-BACF-B2D0CBD375B6}" type="sibTrans" cxnId="{A1217473-EDED-5149-8FC7-633B40E681BB}">
      <dgm:prSet/>
      <dgm:spPr/>
      <dgm:t>
        <a:bodyPr/>
        <a:lstStyle/>
        <a:p>
          <a:endParaRPr lang="en-US"/>
        </a:p>
      </dgm:t>
    </dgm:pt>
    <dgm:pt modelId="{6D6E3EF7-6813-DD4C-9773-7D4B893FC48B}">
      <dgm:prSet phldrT="[Text]"/>
      <dgm:spPr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/>
            <a:t>Q1 2012</a:t>
          </a:r>
          <a:endParaRPr lang="en-US" dirty="0"/>
        </a:p>
      </dgm:t>
    </dgm:pt>
    <dgm:pt modelId="{F8A5C36C-2347-F74D-B116-18E67D7ED803}" type="parTrans" cxnId="{954B6C6C-F6E4-9548-9C2F-510513E85638}">
      <dgm:prSet/>
      <dgm:spPr/>
      <dgm:t>
        <a:bodyPr/>
        <a:lstStyle/>
        <a:p>
          <a:endParaRPr lang="en-US"/>
        </a:p>
      </dgm:t>
    </dgm:pt>
    <dgm:pt modelId="{AFCBC936-8E53-9E42-AD77-28BEB7550A89}" type="sibTrans" cxnId="{954B6C6C-F6E4-9548-9C2F-510513E85638}">
      <dgm:prSet/>
      <dgm:spPr/>
      <dgm:t>
        <a:bodyPr/>
        <a:lstStyle/>
        <a:p>
          <a:endParaRPr lang="en-US"/>
        </a:p>
      </dgm:t>
    </dgm:pt>
    <dgm:pt modelId="{70A068A1-63A5-FD43-AD49-94904C6E7F97}" type="pres">
      <dgm:prSet presAssocID="{4264CD15-A51B-7A4B-B345-7D4B606BD342}" presName="Name0" presStyleCnt="0">
        <dgm:presLayoutVars>
          <dgm:dir/>
          <dgm:animLvl val="lvl"/>
          <dgm:resizeHandles val="exact"/>
        </dgm:presLayoutVars>
      </dgm:prSet>
      <dgm:spPr/>
    </dgm:pt>
    <dgm:pt modelId="{7842676A-BD20-6B47-958D-D1227AF23CE9}" type="pres">
      <dgm:prSet presAssocID="{6D6E3EF7-6813-DD4C-9773-7D4B893FC48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2DFF9-AC3F-2F42-BEBE-61763BC3C2DD}" type="pres">
      <dgm:prSet presAssocID="{AFCBC936-8E53-9E42-AD77-28BEB7550A89}" presName="parTxOnlySpace" presStyleCnt="0"/>
      <dgm:spPr/>
    </dgm:pt>
    <dgm:pt modelId="{404CF0C3-333F-AE47-B541-BA9E4FB2952B}" type="pres">
      <dgm:prSet presAssocID="{1A53D345-F31F-E741-BCBC-706B16E5B8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5CECE-13CB-2941-A784-DB1092471BE5}" type="pres">
      <dgm:prSet presAssocID="{1F79EB67-2091-DA47-964A-DF2DEEA3C4DB}" presName="parTxOnlySpace" presStyleCnt="0"/>
      <dgm:spPr/>
    </dgm:pt>
    <dgm:pt modelId="{A3CBD592-44B1-FB4E-9EA8-C4B48BAFCF19}" type="pres">
      <dgm:prSet presAssocID="{2985D659-E6B2-9540-9C9D-4A230C77184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217473-EDED-5149-8FC7-633B40E681BB}" srcId="{4264CD15-A51B-7A4B-B345-7D4B606BD342}" destId="{2985D659-E6B2-9540-9C9D-4A230C77184D}" srcOrd="2" destOrd="0" parTransId="{7CB59AE6-E0D6-AA49-8322-E59548FFA7E8}" sibTransId="{A05D34CB-2047-444E-BACF-B2D0CBD375B6}"/>
    <dgm:cxn modelId="{954B6C6C-F6E4-9548-9C2F-510513E85638}" srcId="{4264CD15-A51B-7A4B-B345-7D4B606BD342}" destId="{6D6E3EF7-6813-DD4C-9773-7D4B893FC48B}" srcOrd="0" destOrd="0" parTransId="{F8A5C36C-2347-F74D-B116-18E67D7ED803}" sibTransId="{AFCBC936-8E53-9E42-AD77-28BEB7550A89}"/>
    <dgm:cxn modelId="{0700FF97-F6FC-B64D-B3BD-47074EB57FC9}" srcId="{4264CD15-A51B-7A4B-B345-7D4B606BD342}" destId="{1A53D345-F31F-E741-BCBC-706B16E5B8EE}" srcOrd="1" destOrd="0" parTransId="{40B0B347-CE21-3D46-84BF-FFE3B5D2B1F9}" sibTransId="{1F79EB67-2091-DA47-964A-DF2DEEA3C4DB}"/>
    <dgm:cxn modelId="{DF381D32-9591-0245-8274-120F70F157B7}" type="presOf" srcId="{6D6E3EF7-6813-DD4C-9773-7D4B893FC48B}" destId="{7842676A-BD20-6B47-958D-D1227AF23CE9}" srcOrd="0" destOrd="0" presId="urn:microsoft.com/office/officeart/2005/8/layout/chevron1"/>
    <dgm:cxn modelId="{99350A30-9CA2-AB46-9CD4-06E3DCB62654}" type="presOf" srcId="{4264CD15-A51B-7A4B-B345-7D4B606BD342}" destId="{70A068A1-63A5-FD43-AD49-94904C6E7F97}" srcOrd="0" destOrd="0" presId="urn:microsoft.com/office/officeart/2005/8/layout/chevron1"/>
    <dgm:cxn modelId="{8991873D-EEC8-1843-B518-E1974CE9E2C6}" type="presOf" srcId="{2985D659-E6B2-9540-9C9D-4A230C77184D}" destId="{A3CBD592-44B1-FB4E-9EA8-C4B48BAFCF19}" srcOrd="0" destOrd="0" presId="urn:microsoft.com/office/officeart/2005/8/layout/chevron1"/>
    <dgm:cxn modelId="{3AB62FAD-ADB5-FB42-8D11-153CB649F345}" type="presOf" srcId="{1A53D345-F31F-E741-BCBC-706B16E5B8EE}" destId="{404CF0C3-333F-AE47-B541-BA9E4FB2952B}" srcOrd="0" destOrd="0" presId="urn:microsoft.com/office/officeart/2005/8/layout/chevron1"/>
    <dgm:cxn modelId="{D9F5F048-3F07-7143-9252-D69C834C2341}" type="presParOf" srcId="{70A068A1-63A5-FD43-AD49-94904C6E7F97}" destId="{7842676A-BD20-6B47-958D-D1227AF23CE9}" srcOrd="0" destOrd="0" presId="urn:microsoft.com/office/officeart/2005/8/layout/chevron1"/>
    <dgm:cxn modelId="{5390E871-81A5-A34B-8885-59E1FF9DBEFB}" type="presParOf" srcId="{70A068A1-63A5-FD43-AD49-94904C6E7F97}" destId="{DC82DFF9-AC3F-2F42-BEBE-61763BC3C2DD}" srcOrd="1" destOrd="0" presId="urn:microsoft.com/office/officeart/2005/8/layout/chevron1"/>
    <dgm:cxn modelId="{8166E046-CE35-1942-A4EA-EFC0A2D4FE9A}" type="presParOf" srcId="{70A068A1-63A5-FD43-AD49-94904C6E7F97}" destId="{404CF0C3-333F-AE47-B541-BA9E4FB2952B}" srcOrd="2" destOrd="0" presId="urn:microsoft.com/office/officeart/2005/8/layout/chevron1"/>
    <dgm:cxn modelId="{436746FB-0AAF-6148-B760-DB61F4D0DD4B}" type="presParOf" srcId="{70A068A1-63A5-FD43-AD49-94904C6E7F97}" destId="{8BE5CECE-13CB-2941-A784-DB1092471BE5}" srcOrd="3" destOrd="0" presId="urn:microsoft.com/office/officeart/2005/8/layout/chevron1"/>
    <dgm:cxn modelId="{6CBF0362-6DA2-B24C-BD48-631E63F4958F}" type="presParOf" srcId="{70A068A1-63A5-FD43-AD49-94904C6E7F97}" destId="{A3CBD592-44B1-FB4E-9EA8-C4B48BAFCF1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42676A-BD20-6B47-958D-D1227AF23CE9}">
      <dsp:nvSpPr>
        <dsp:cNvPr id="0" name=""/>
        <dsp:cNvSpPr/>
      </dsp:nvSpPr>
      <dsp:spPr>
        <a:xfrm>
          <a:off x="1830" y="0"/>
          <a:ext cx="2230263" cy="793751"/>
        </a:xfrm>
        <a:prstGeom prst="chevron">
          <a:avLst/>
        </a:prstGeom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Q1 2012</a:t>
          </a:r>
          <a:endParaRPr lang="en-US" sz="2600" kern="1200" dirty="0"/>
        </a:p>
      </dsp:txBody>
      <dsp:txXfrm>
        <a:off x="1830" y="0"/>
        <a:ext cx="2230263" cy="793751"/>
      </dsp:txXfrm>
    </dsp:sp>
    <dsp:sp modelId="{404CF0C3-333F-AE47-B541-BA9E4FB2952B}">
      <dsp:nvSpPr>
        <dsp:cNvPr id="0" name=""/>
        <dsp:cNvSpPr/>
      </dsp:nvSpPr>
      <dsp:spPr>
        <a:xfrm>
          <a:off x="2009068" y="0"/>
          <a:ext cx="2230263" cy="793751"/>
        </a:xfrm>
        <a:prstGeom prst="chevron">
          <a:avLst/>
        </a:prstGeom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Q3 </a:t>
          </a:r>
          <a:r>
            <a:rPr lang="en-US" sz="2600" kern="1200" dirty="0" smtClean="0"/>
            <a:t>2012</a:t>
          </a:r>
          <a:endParaRPr lang="en-US" sz="2600" kern="1200" dirty="0"/>
        </a:p>
      </dsp:txBody>
      <dsp:txXfrm>
        <a:off x="2009068" y="0"/>
        <a:ext cx="2230263" cy="793751"/>
      </dsp:txXfrm>
    </dsp:sp>
    <dsp:sp modelId="{A3CBD592-44B1-FB4E-9EA8-C4B48BAFCF19}">
      <dsp:nvSpPr>
        <dsp:cNvPr id="0" name=""/>
        <dsp:cNvSpPr/>
      </dsp:nvSpPr>
      <dsp:spPr>
        <a:xfrm>
          <a:off x="4016305" y="0"/>
          <a:ext cx="2230263" cy="793751"/>
        </a:xfrm>
        <a:prstGeom prst="chevron">
          <a:avLst/>
        </a:prstGeom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Q1 2012</a:t>
          </a:r>
          <a:endParaRPr lang="en-US" sz="2600" kern="1200" dirty="0"/>
        </a:p>
      </dsp:txBody>
      <dsp:txXfrm>
        <a:off x="4016305" y="0"/>
        <a:ext cx="2230263" cy="793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512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64138" y="0"/>
            <a:ext cx="39512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512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64138" y="6513513"/>
            <a:ext cx="39512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E2B8AA-4329-9746-BDFE-E0B3770D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512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64138" y="0"/>
            <a:ext cx="39512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3257550"/>
            <a:ext cx="729456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512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64138" y="6513513"/>
            <a:ext cx="39512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6E9771-79A1-264C-A59A-162323A59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Microsoft_PowerPoint_97_-_2003_Presentation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57346" r:id="rId4" imgW="0" imgH="0" progId="PowerPoint.Show.8">
              <p:embed/>
            </p:oleObj>
          </a:graphicData>
        </a:graphic>
      </p:graphicFrame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7266" y="2037226"/>
            <a:ext cx="7338132" cy="1181766"/>
          </a:xfrm>
          <a:effectLst>
            <a:reflection stA="0" endPos="0" dir="5400000" sy="-100000" algn="bl" rotWithShape="0"/>
          </a:effectLst>
        </p:spPr>
        <p:txBody>
          <a:bodyPr lIns="0" tIns="0" rIns="0" bIns="0"/>
          <a:lstStyle>
            <a:lvl1pPr algn="l">
              <a:defRPr sz="4000">
                <a:solidFill>
                  <a:schemeClr val="bg1"/>
                </a:solidFill>
                <a:effectLst>
                  <a:reflection stA="0" endPos="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7266" y="3224680"/>
            <a:ext cx="7338132" cy="911506"/>
          </a:xfrm>
        </p:spPr>
        <p:txBody>
          <a:bodyPr lIns="0" tIns="0" rIns="0" bIns="0"/>
          <a:lstStyle>
            <a:lvl1pPr marL="0" indent="0" algn="r">
              <a:buFontTx/>
              <a:buNone/>
              <a:defRPr sz="2400">
                <a:solidFill>
                  <a:srgbClr val="938F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C2F-16E2-FA49-972A-6F6FBB7F2C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6578" y="784904"/>
            <a:ext cx="897422" cy="5908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4906" y="423319"/>
            <a:ext cx="6764840" cy="6058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 rot="5400000">
            <a:off x="-794" y="3364707"/>
            <a:ext cx="51911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2E7DB-9A09-DB4A-8C58-CAF982A7CE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17045"/>
            <a:ext cx="8229600" cy="490912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icon to add SmartArt graphic</a:t>
            </a:r>
            <a:endParaRPr lang="en-US" noProof="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1723" y="76200"/>
            <a:ext cx="8172901" cy="7896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05550"/>
            <a:ext cx="236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Hands Meeting December 3,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701A-2FD6-9943-98D3-7692AD88B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672"/>
            <a:ext cx="8229600" cy="4988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1723" y="76200"/>
            <a:ext cx="8172901" cy="7896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701A-2FD6-9943-98D3-7692AD88B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17E97-304E-204A-AD6D-E083FD8763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33" y="348089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133" y="198070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8C855-F278-A14F-9460-C6CE5237D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2F134-2375-0845-A510-F62E67FADB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36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9191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36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191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91723" y="76200"/>
            <a:ext cx="8172901" cy="7896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4849-C738-7A40-90E3-BB74A61223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BEFB-8588-0F41-9EAA-F2E34B2105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292E-915D-4F43-9323-8DE9C831BC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7857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2485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78571"/>
            <a:ext cx="5111751" cy="513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40621"/>
            <a:ext cx="3008313" cy="39726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31CFB-78DC-0348-948C-14344AA11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91723" y="76200"/>
            <a:ext cx="8172901" cy="78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800" b="1" kern="0">
                <a:solidFill>
                  <a:schemeClr val="bg1"/>
                </a:solidFill>
                <a:effectLst>
                  <a:reflection stA="0" endPos="0" dir="5400000" sy="-100000" algn="bl" rotWithShape="0"/>
                </a:effectLst>
                <a:latin typeface="Calibri"/>
                <a:ea typeface="ＭＳ Ｐゴシック" pitchFamily="-65" charset="-128"/>
                <a:cs typeface="Calibri"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36" y="1102393"/>
            <a:ext cx="8537634" cy="463006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5712" y="5882378"/>
            <a:ext cx="5452975" cy="404470"/>
          </a:xfrm>
        </p:spPr>
        <p:txBody>
          <a:bodyPr/>
          <a:lstStyle>
            <a:lvl1pPr marL="0" indent="0" algn="ctr">
              <a:buNone/>
              <a:defRPr sz="1600" b="0">
                <a:solidFill>
                  <a:srgbClr val="008AB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701A-2FD6-9943-98D3-7692AD88B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76200"/>
            <a:ext cx="81724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4611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24855"/>
                </a:solidFill>
                <a:latin typeface="Calibri" pitchFamily="-112" charset="0"/>
                <a:ea typeface="Calibri" pitchFamily="-112" charset="0"/>
                <a:cs typeface="Calibri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21175" y="6461125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24855"/>
                </a:solidFill>
                <a:latin typeface="Calibri" pitchFamily="-112" charset="0"/>
                <a:ea typeface="Calibri" pitchFamily="-112" charset="0"/>
                <a:cs typeface="Calibri" pitchFamily="-112" charset="0"/>
              </a:defRPr>
            </a:lvl1pPr>
          </a:lstStyle>
          <a:p>
            <a:pPr>
              <a:defRPr/>
            </a:pPr>
            <a:fld id="{8BC9701A-2FD6-9943-98D3-7692AD88B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reflection stA="0" endPos="0" dir="5400000" sy="-100000" algn="bl" rotWithShape="0"/>
          </a:effectLst>
          <a:latin typeface="Calibri"/>
          <a:ea typeface="ＭＳ Ｐゴシック" pitchFamily="-65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-112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-112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-112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-112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rgbClr val="938F00"/>
        </a:buClr>
        <a:buSzPct val="100000"/>
        <a:buBlip>
          <a:blip r:embed="rId16"/>
        </a:buBlip>
        <a:defRPr sz="2600" b="1">
          <a:solidFill>
            <a:srgbClr val="324855"/>
          </a:solidFill>
          <a:latin typeface="Calibri"/>
          <a:ea typeface="ＭＳ Ｐゴシック" pitchFamily="-65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rgbClr val="DB6000"/>
        </a:buClr>
        <a:buSzPct val="100000"/>
        <a:buBlip>
          <a:blip r:embed="rId17"/>
        </a:buBlip>
        <a:defRPr>
          <a:solidFill>
            <a:srgbClr val="595959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38F00"/>
        </a:buClr>
        <a:buFont typeface="Wingdings" pitchFamily="-112" charset="2"/>
        <a:buChar char="§"/>
        <a:defRPr>
          <a:solidFill>
            <a:srgbClr val="324855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38F00"/>
        </a:buClr>
        <a:buSzPct val="50000"/>
        <a:buFont typeface="Wingdings" pitchFamily="-112" charset="2"/>
        <a:buChar char="¡"/>
        <a:defRPr>
          <a:solidFill>
            <a:srgbClr val="324855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38F00"/>
        </a:buClr>
        <a:buFont typeface="Wingdings" pitchFamily="-112" charset="2"/>
        <a:buChar char="§"/>
        <a:defRPr>
          <a:solidFill>
            <a:srgbClr val="324855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CC00"/>
        </a:buClr>
        <a:buChar char="•"/>
        <a:defRPr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CC00"/>
        </a:buClr>
        <a:buChar char="•"/>
        <a:defRPr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CC00"/>
        </a:buClr>
        <a:buChar char="•"/>
        <a:defRPr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CC00"/>
        </a:buClr>
        <a:buChar char="•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caArray Roadmap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September 2011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Schedule and Milestones</a:t>
            </a:r>
            <a:endParaRPr lang="en-US" b="1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5562599"/>
          <a:ext cx="6248400" cy="79375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/>
          <p:cNvSpPr/>
          <p:nvPr/>
        </p:nvSpPr>
        <p:spPr>
          <a:xfrm>
            <a:off x="2712842" y="3591416"/>
            <a:ext cx="3154558" cy="75531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TRANSCEND Support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Book Antiqua"/>
              </a:rPr>
              <a:t>Release 2.6.0</a:t>
            </a:r>
            <a:endParaRPr lang="en-US" sz="1400" b="1" dirty="0" smtClean="0">
              <a:solidFill>
                <a:srgbClr val="FF0000"/>
              </a:solidFill>
              <a:latin typeface="Book Antiqu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1642" y="3505200"/>
            <a:ext cx="3154558" cy="10668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Large Data Sets</a:t>
            </a:r>
          </a:p>
          <a:p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Plugin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 Architecture</a:t>
            </a: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Tech Stack Upgrades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Book Antiqua"/>
              </a:rPr>
              <a:t>Release</a:t>
            </a:r>
            <a:r>
              <a:rPr lang="en-US" sz="1400" b="1" dirty="0" smtClean="0">
                <a:solidFill>
                  <a:srgbClr val="FF0000"/>
                </a:solidFill>
                <a:latin typeface="Book Antiqua"/>
              </a:rPr>
              <a:t> 2.5.0</a:t>
            </a:r>
          </a:p>
          <a:p>
            <a:endParaRPr lang="en-US" sz="1400" dirty="0" smtClean="0">
              <a:solidFill>
                <a:schemeClr val="bg2">
                  <a:lumMod val="10000"/>
                </a:schemeClr>
              </a:solidFill>
              <a:latin typeface="Book Antiqu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3000" y="3619141"/>
            <a:ext cx="3154558" cy="75531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O&amp;M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AM">
  <a:themeElements>
    <a:clrScheme name="5A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E710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E710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A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2699</TotalTime>
  <Words>31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5AM</vt:lpstr>
      <vt:lpstr>PowerPoint.Show.8</vt:lpstr>
      <vt:lpstr>caArray Roadmap </vt:lpstr>
      <vt:lpstr>Schedule and Milestones</vt:lpstr>
    </vt:vector>
  </TitlesOfParts>
  <Company>5AM Solutions,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Hands Meeting</dc:title>
  <dc:subject>5AM at the 5 Year Mark</dc:subject>
  <dc:creator>Brent Gendleman</dc:creator>
  <cp:lastModifiedBy>Rashmi Srinivasa</cp:lastModifiedBy>
  <cp:revision>296</cp:revision>
  <dcterms:created xsi:type="dcterms:W3CDTF">2012-01-28T14:38:29Z</dcterms:created>
  <dcterms:modified xsi:type="dcterms:W3CDTF">2012-01-28T14:41:53Z</dcterms:modified>
</cp:coreProperties>
</file>