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334" r:id="rId3"/>
    <p:sldId id="341" r:id="rId4"/>
    <p:sldId id="34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big-kc.nci.nih.gov/Molecular/foru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Manage Job Queue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in 2.4.1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</a:t>
            </a:r>
            <a:r>
              <a:rPr lang="en-US" dirty="0" smtClean="0">
                <a:ea typeface="ＭＳ Ｐゴシック" charset="-128"/>
              </a:rPr>
              <a:t>Release: 2.4.1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Schedule</a:t>
            </a:r>
          </a:p>
          <a:p>
            <a:pPr lvl="1" eaLnBrk="1" hangingPunct="1"/>
            <a:r>
              <a:rPr lang="en-US" sz="1600" dirty="0" smtClean="0"/>
              <a:t>Testing started this week.</a:t>
            </a:r>
          </a:p>
          <a:p>
            <a:pPr lvl="1" eaLnBrk="1" hangingPunct="1"/>
            <a:r>
              <a:rPr lang="en-US" sz="1600" dirty="0" smtClean="0"/>
              <a:t>Release at the end of May.</a:t>
            </a:r>
          </a:p>
          <a:p>
            <a:pPr eaLnBrk="1" hangingPunct="1"/>
            <a:r>
              <a:rPr lang="en-US" sz="2400" dirty="0" smtClean="0"/>
              <a:t>Scope 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</a:t>
            </a:r>
            <a:r>
              <a:rPr lang="en-US" sz="1600" dirty="0" smtClean="0"/>
              <a:t>into the queue of import and validation </a:t>
            </a:r>
            <a:r>
              <a:rPr lang="en-US" sz="1600" dirty="0" smtClean="0"/>
              <a:t>jobs. </a:t>
            </a:r>
            <a:r>
              <a:rPr lang="en-US" sz="1600" dirty="0" smtClean="0"/>
              <a:t>Ability to cancel a queued job.</a:t>
            </a:r>
            <a:endParaRPr lang="en-US" sz="1600" dirty="0" smtClean="0"/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</a:t>
            </a:r>
            <a:r>
              <a:rPr lang="en-US" sz="1600" dirty="0" smtClean="0"/>
              <a:t>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  <a:endParaRPr lang="en-US" sz="1600" dirty="0" smtClean="0"/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</a:t>
            </a:r>
            <a:r>
              <a:rPr lang="en-US" sz="1600" dirty="0" smtClean="0"/>
              <a:t>are now restricted to terms from the NCBI Taxonomy.</a:t>
            </a:r>
            <a:endParaRPr lang="en-US" sz="1600" dirty="0" smtClean="0"/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</a:t>
            </a:r>
            <a:r>
              <a:rPr lang="en-US" sz="1600" dirty="0" smtClean="0"/>
              <a:t>proper import of Agilent array design files where the chromosome name is not in a strictly numeric or X/Y format.</a:t>
            </a:r>
            <a:endParaRPr lang="en-US" sz="1600" dirty="0" smtClean="0"/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</a:t>
            </a:r>
            <a:r>
              <a:rPr lang="en-US" sz="1600" dirty="0" smtClean="0"/>
              <a:t>with multiple array designs</a:t>
            </a:r>
            <a:r>
              <a:rPr lang="en-US" sz="1600" dirty="0" smtClean="0"/>
              <a:t> may cause </a:t>
            </a:r>
            <a:r>
              <a:rPr lang="en-US" sz="1600" dirty="0" smtClean="0"/>
              <a:t>copy number data to get imported as "Imported (Not Parsed</a:t>
            </a:r>
            <a:r>
              <a:rPr lang="en-US" sz="1600" dirty="0" smtClean="0"/>
              <a:t>)”.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3505200"/>
            <a:ext cx="2958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</a:t>
            </a:r>
            <a:r>
              <a:rPr lang="en-US" dirty="0" smtClean="0">
                <a:ea typeface="ＭＳ Ｐゴシック" charset="-128"/>
              </a:rPr>
              <a:t> Major Release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</a:t>
            </a:r>
            <a:r>
              <a:rPr lang="en-US" sz="2400" dirty="0" smtClean="0"/>
              <a:t>main themes</a:t>
            </a:r>
            <a:endParaRPr lang="en-US" sz="2400" dirty="0" smtClean="0"/>
          </a:p>
          <a:p>
            <a:pPr lvl="1" eaLnBrk="1" hangingPunct="1"/>
            <a:r>
              <a:rPr lang="en-US" sz="1600" dirty="0" smtClean="0"/>
              <a:t>Easier upload and import </a:t>
            </a:r>
            <a:r>
              <a:rPr lang="en-US" sz="1600" dirty="0" smtClean="0"/>
              <a:t>of large data sets without having to break them into </a:t>
            </a:r>
            <a:r>
              <a:rPr lang="en-US" sz="1600" dirty="0" smtClean="0"/>
              <a:t>batches. Files can be stored on the file system rather than in the database</a:t>
            </a:r>
            <a:r>
              <a:rPr lang="en-US" sz="1600" dirty="0" smtClean="0"/>
              <a:t>.</a:t>
            </a:r>
            <a:r>
              <a:rPr lang="en-US" sz="1600" dirty="0" smtClean="0"/>
              <a:t> An </a:t>
            </a:r>
            <a:r>
              <a:rPr lang="en-US" sz="1600" dirty="0" smtClean="0"/>
              <a:t>Upload/Download manager</a:t>
            </a:r>
            <a:r>
              <a:rPr lang="en-US" sz="1600" dirty="0" smtClean="0"/>
              <a:t> eliminates </a:t>
            </a:r>
            <a:r>
              <a:rPr lang="en-US" sz="1600" dirty="0" smtClean="0"/>
              <a:t>the 2GB upload limit and allows </a:t>
            </a:r>
            <a:r>
              <a:rPr lang="en-US" sz="1600" dirty="0" err="1" smtClean="0"/>
              <a:t>resumable</a:t>
            </a:r>
            <a:r>
              <a:rPr lang="en-US" sz="1600" dirty="0" smtClean="0"/>
              <a:t> </a:t>
            </a:r>
            <a:r>
              <a:rPr lang="en-US" sz="1600" dirty="0" smtClean="0"/>
              <a:t>uploads.</a:t>
            </a:r>
          </a:p>
          <a:p>
            <a:pPr lvl="1" eaLnBrk="1" hangingPunct="1"/>
            <a:r>
              <a:rPr lang="en-US" sz="1600" dirty="0" smtClean="0"/>
              <a:t>A plug-in </a:t>
            </a:r>
            <a:r>
              <a:rPr lang="en-US" sz="1600" dirty="0" smtClean="0"/>
              <a:t>architecture that supports the</a:t>
            </a:r>
            <a:r>
              <a:rPr lang="en-US" sz="1600" dirty="0" smtClean="0"/>
              <a:t> easy addition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 smtClean="0"/>
              <a:t>parsers for new data types without </a:t>
            </a:r>
            <a:r>
              <a:rPr lang="en-US" sz="1600" dirty="0" smtClean="0"/>
              <a:t>requiring a new application </a:t>
            </a:r>
            <a:r>
              <a:rPr lang="en-US" sz="1600" dirty="0" smtClean="0"/>
              <a:t>release. Plug-ins </a:t>
            </a:r>
            <a:r>
              <a:rPr lang="en-US" sz="1600" dirty="0" smtClean="0"/>
              <a:t>can be hot-deployed into a running caArray instance and are instantly picked up and incorporated into the </a:t>
            </a:r>
            <a:r>
              <a:rPr lang="en-US" sz="1600" dirty="0" smtClean="0"/>
              <a:t>application.</a:t>
            </a:r>
          </a:p>
          <a:p>
            <a:pPr lvl="1" eaLnBrk="1" hangingPunct="1"/>
            <a:r>
              <a:rPr lang="en-US" sz="1600" dirty="0" smtClean="0"/>
              <a:t>Update </a:t>
            </a:r>
            <a:r>
              <a:rPr lang="en-US" sz="1600" dirty="0" smtClean="0"/>
              <a:t>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10338</TotalTime>
  <Words>315</Words>
  <Application>Microsoft Macintosh PowerPoint</Application>
  <PresentationFormat>On-screen Show 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caArray Update: Manage Job Queue in 2.4.1    ICR-WS Meeting May 11, 2011    </vt:lpstr>
      <vt:lpstr>Next Release: 2.4.1</vt:lpstr>
      <vt:lpstr>Slide 3</vt:lpstr>
      <vt:lpstr>Next Major Release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1011</cp:revision>
  <dcterms:created xsi:type="dcterms:W3CDTF">2011-05-09T14:46:36Z</dcterms:created>
  <dcterms:modified xsi:type="dcterms:W3CDTF">2011-05-09T15:08:55Z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