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334" r:id="rId3"/>
    <p:sldId id="336" r:id="rId4"/>
    <p:sldId id="33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big-kc.nci.nih.gov/Molecular/foru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File Storage and </a:t>
            </a:r>
            <a:r>
              <a:rPr lang="en-US" dirty="0" err="1" smtClean="0">
                <a:ea typeface="ＭＳ Ｐゴシック" charset="-128"/>
              </a:rPr>
              <a:t>Plugin</a:t>
            </a:r>
            <a:r>
              <a:rPr lang="en-US" dirty="0" smtClean="0">
                <a:ea typeface="ＭＳ Ｐゴシック" charset="-128"/>
              </a:rPr>
              <a:t> Architecture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February 9,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2.4.0.2 patch release</a:t>
            </a:r>
          </a:p>
          <a:p>
            <a:pPr lvl="1" eaLnBrk="1" hangingPunct="1"/>
            <a:r>
              <a:rPr lang="en-US" sz="1600" dirty="0" smtClean="0"/>
              <a:t>Fixes memory problem with imports of large array designs (&gt;100,000 design elements)</a:t>
            </a:r>
          </a:p>
          <a:p>
            <a:pPr lvl="1" eaLnBrk="1" hangingPunct="1"/>
            <a:r>
              <a:rPr lang="en-US" sz="1600" dirty="0" smtClean="0"/>
              <a:t>Fixes problem where Illumina data values are not associated to probes</a:t>
            </a:r>
          </a:p>
          <a:p>
            <a:pPr lvl="1" eaLnBrk="1" hangingPunct="1"/>
            <a:r>
              <a:rPr lang="en-US" sz="1600" dirty="0" smtClean="0"/>
              <a:t>Supports N/A values in copy number </a:t>
            </a:r>
            <a:r>
              <a:rPr lang="en-US" sz="1600" dirty="0" smtClean="0"/>
              <a:t>data</a:t>
            </a:r>
          </a:p>
          <a:p>
            <a:pPr lvl="1" eaLnBrk="1" hangingPunct="1"/>
            <a:r>
              <a:rPr lang="en-US" sz="1600" dirty="0" smtClean="0"/>
              <a:t>Fixes problems with upgrade installers</a:t>
            </a:r>
            <a:endParaRPr lang="en-US" sz="1600" dirty="0" smtClean="0"/>
          </a:p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/>
              <a:t>S</a:t>
            </a:r>
            <a:r>
              <a:rPr lang="en-US" sz="1600" dirty="0" smtClean="0"/>
              <a:t>upport easier import</a:t>
            </a:r>
            <a:r>
              <a:rPr lang="en-US" sz="1600" dirty="0" smtClean="0"/>
              <a:t> of large </a:t>
            </a:r>
            <a:r>
              <a:rPr lang="en-US" sz="1600" dirty="0" smtClean="0"/>
              <a:t>data sets without having to break them into batches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Introduce </a:t>
            </a:r>
            <a:r>
              <a:rPr lang="en-US" sz="1600" dirty="0" smtClean="0"/>
              <a:t>a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architecture that supports the addition of new parsers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Support easier upload of large file sets</a:t>
            </a:r>
          </a:p>
          <a:p>
            <a:pPr lvl="1" eaLnBrk="1" hangingPunct="1"/>
            <a:r>
              <a:rPr lang="en-US" sz="1600" dirty="0" smtClean="0"/>
              <a:t>Update 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5.1, BDA 1.7, Java 6)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of </a:t>
            </a:r>
            <a:r>
              <a:rPr lang="en-US" dirty="0" smtClean="0"/>
              <a:t>large</a:t>
            </a:r>
            <a:r>
              <a:rPr lang="en-US" dirty="0" smtClean="0"/>
              <a:t> data sets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Allow storage of data files on the file system instead of the database.</a:t>
            </a:r>
          </a:p>
          <a:p>
            <a:pPr lvl="1"/>
            <a:r>
              <a:rPr lang="en-US" dirty="0" smtClean="0"/>
              <a:t>Support</a:t>
            </a:r>
            <a:r>
              <a:rPr lang="en-US" dirty="0" smtClean="0"/>
              <a:t> future cloud </a:t>
            </a:r>
            <a:r>
              <a:rPr lang="en-US" dirty="0" smtClean="0"/>
              <a:t>storage of data files, allowing a local installer to configure this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Prototype 2 options:</a:t>
            </a:r>
          </a:p>
          <a:p>
            <a:pPr lvl="2"/>
            <a:r>
              <a:rPr lang="en-US" dirty="0" smtClean="0"/>
              <a:t>storage of parsed data on the file system (using </a:t>
            </a:r>
            <a:r>
              <a:rPr lang="en-US" dirty="0" err="1" smtClean="0"/>
              <a:t>NetCDF</a:t>
            </a:r>
            <a:r>
              <a:rPr lang="en-US" dirty="0" smtClean="0"/>
              <a:t> or similar)</a:t>
            </a:r>
          </a:p>
          <a:p>
            <a:pPr lvl="2"/>
            <a:r>
              <a:rPr lang="en-US" dirty="0" smtClean="0"/>
              <a:t>storage of parsed data in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pPr lvl="2">
              <a:buNone/>
            </a:pPr>
            <a:r>
              <a:rPr lang="en-US" dirty="0" smtClean="0"/>
              <a:t>A migration strategy for existing data will be needed.</a:t>
            </a:r>
          </a:p>
          <a:p>
            <a:pPr lvl="1"/>
            <a:r>
              <a:rPr lang="en-US" dirty="0" smtClean="0"/>
              <a:t>Add better Import Queue management, including the ability to see the position of your import in the queue and the ability to cancel an import.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  <a:r>
              <a:rPr lang="en-US" dirty="0" smtClean="0"/>
              <a:t>/Download </a:t>
            </a:r>
            <a:r>
              <a:rPr lang="en-US" dirty="0" smtClean="0"/>
              <a:t>of large</a:t>
            </a:r>
            <a:r>
              <a:rPr lang="en-US" dirty="0" smtClean="0"/>
              <a:t> file sets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Implement an Upload/Download manager that eliminates the 2GB upload limit and allows </a:t>
            </a:r>
            <a:r>
              <a:rPr lang="en-US" dirty="0" err="1" smtClean="0"/>
              <a:t>resumable</a:t>
            </a:r>
            <a:r>
              <a:rPr lang="en-US" dirty="0" smtClean="0"/>
              <a:t> up</a:t>
            </a:r>
            <a:r>
              <a:rPr lang="en-US" dirty="0" smtClean="0"/>
              <a:t>loads </a:t>
            </a:r>
            <a:r>
              <a:rPr lang="en-US" dirty="0" smtClean="0"/>
              <a:t>and transparent compression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</a:t>
            </a:r>
            <a:r>
              <a:rPr lang="en-US" sz="2200" dirty="0" smtClean="0">
                <a:ea typeface="ＭＳ Ｐゴシック" charset="-128"/>
              </a:rPr>
              <a:t>eedback </a:t>
            </a:r>
            <a:r>
              <a:rPr lang="en-US" sz="2200" dirty="0" smtClean="0">
                <a:ea typeface="ＭＳ Ｐゴシック" charset="-128"/>
              </a:rPr>
              <a:t>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10178</TotalTime>
  <Words>295</Words>
  <Application>Microsoft Macintosh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caArray Update: File Storage and Plugin Architecture     ICR-WS Meeting February 9, 2011    </vt:lpstr>
      <vt:lpstr>Next Releases</vt:lpstr>
      <vt:lpstr>Import of large data sets</vt:lpstr>
      <vt:lpstr>Upload/Download of large file sets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988</cp:revision>
  <dcterms:created xsi:type="dcterms:W3CDTF">2011-02-08T14:58:46Z</dcterms:created>
  <dcterms:modified xsi:type="dcterms:W3CDTF">2011-02-08T15:17:22Z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