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diagrams/data25.xml" ContentType="application/vnd.openxmlformats-officedocument.drawingml.diagramData+xml"/>
  <Override PartName="/ppt/diagrams/layout32.xml" ContentType="application/vnd.openxmlformats-officedocument.drawingml.diagramLayout+xml"/>
  <Override PartName="/ppt/slides/slide24.xml" ContentType="application/vnd.openxmlformats-officedocument.presentationml.slide+xml"/>
  <Override PartName="/ppt/diagrams/colors13.xml" ContentType="application/vnd.openxmlformats-officedocument.drawingml.diagramColors+xml"/>
  <Override PartName="/ppt/diagrams/layout26.xml" ContentType="application/vnd.openxmlformats-officedocument.drawingml.diagramLayout+xml"/>
  <Override PartName="/ppt/diagrams/drawing28.xml" ContentType="application/vnd.ms-office.drawingml.diagramDrawing+xml"/>
  <Override PartName="/ppt/diagrams/quickStyle5.xml" ContentType="application/vnd.openxmlformats-officedocument.drawingml.diagramStyle+xml"/>
  <Override PartName="/ppt/diagrams/colors3.xml" ContentType="application/vnd.openxmlformats-officedocument.drawingml.diagramColors+xml"/>
  <Override PartName="/ppt/diagrams/layout10.xml" ContentType="application/vnd.openxmlformats-officedocument.drawingml.diagramLayout+xml"/>
  <Override PartName="/ppt/diagrams/drawing12.xml" ContentType="application/vnd.ms-office.drawingml.diagramDrawing+xml"/>
  <Override PartName="/ppt/diagrams/data45.xml" ContentType="application/vnd.openxmlformats-officedocument.drawingml.diagramData+xml"/>
  <Override PartName="/ppt/notesSlides/notesSlide25.xml" ContentType="application/vnd.openxmlformats-officedocument.presentationml.notesSlide+xml"/>
  <Override PartName="/ppt/diagrams/colors33.xml" ContentType="application/vnd.openxmlformats-officedocument.drawingml.diagramColors+xml"/>
  <Override PartName="/ppt/diagrams/layout46.xml" ContentType="application/vnd.openxmlformats-officedocument.drawingml.diagramLayout+xml"/>
  <Override PartName="/ppt/diagrams/data8.xml" ContentType="application/vnd.openxmlformats-officedocument.drawingml.diagramData+xml"/>
  <Override PartName="/ppt/diagrams/quickStyle19.xml" ContentType="application/vnd.openxmlformats-officedocument.drawingml.diagramStyle+xml"/>
  <Override PartName="/ppt/diagrams/data23.xml" ContentType="application/vnd.openxmlformats-officedocument.drawingml.diagramData+xml"/>
  <Override PartName="/ppt/diagrams/layout30.xml" ContentType="application/vnd.openxmlformats-officedocument.drawingml.diagramLayout+xml"/>
  <Override PartName="/ppt/slides/slide22.xml" ContentType="application/vnd.openxmlformats-officedocument.presentationml.slide+xml"/>
  <Override PartName="/ppt/diagrams/colors11.xml" ContentType="application/vnd.openxmlformats-officedocument.drawingml.diagramColors+xml"/>
  <Override PartName="/ppt/diagrams/layout24.xml" ContentType="application/vnd.openxmlformats-officedocument.drawingml.diagramLayout+xml"/>
  <Override PartName="/ppt/diagrams/drawing26.xml" ContentType="application/vnd.ms-office.drawingml.diagramDrawing+xml"/>
  <Override PartName="/ppt/diagrams/quickStyle3.xml" ContentType="application/vnd.openxmlformats-officedocument.drawingml.diagramStyle+xml"/>
  <Override PartName="/ppt/diagrams/colors1.xml" ContentType="application/vnd.openxmlformats-officedocument.drawingml.diagramColors+xml"/>
  <Default Extension="xml" ContentType="application/xml"/>
  <Override PartName="/ppt/slideLayouts/slideLayout11.xml" ContentType="application/vnd.openxmlformats-officedocument.presentationml.slideLayout+xml"/>
  <Override PartName="/ppt/diagrams/quickStyle39.xml" ContentType="application/vnd.openxmlformats-officedocument.drawingml.diagramStyle+xml"/>
  <Override PartName="/ppt/diagrams/data43.xml" ContentType="application/vnd.openxmlformats-officedocument.drawingml.diagramData+xml"/>
  <Override PartName="/ppt/notesSlides/notesSlide23.xml" ContentType="application/vnd.openxmlformats-officedocument.presentationml.notesSlide+xml"/>
  <Override PartName="/ppt/slides/slide42.xml" ContentType="application/vnd.openxmlformats-officedocument.presentationml.slide+xml"/>
  <Override PartName="/ppt/diagrams/colors31.xml" ContentType="application/vnd.openxmlformats-officedocument.drawingml.diagramColors+xml"/>
  <Override PartName="/ppt/diagrams/layout44.xml" ContentType="application/vnd.openxmlformats-officedocument.drawingml.diagramLayout+xml"/>
  <Override PartName="/ppt/diagrams/drawing46.xml" ContentType="application/vnd.ms-office.drawingml.diagramDrawing+xml"/>
  <Override PartName="/ppt/diagrams/data6.xml" ContentType="application/vnd.openxmlformats-officedocument.drawingml.diagramData+xml"/>
  <Override PartName="/ppt/diagrams/quickStyle17.xml" ContentType="application/vnd.openxmlformats-officedocument.drawingml.diagramStyle+xml"/>
  <Override PartName="/ppt/diagrams/data21.xml" ContentType="application/vnd.openxmlformats-officedocument.drawingml.diagramData+xml"/>
  <Override PartName="/ppt/slides/slide20.xml" ContentType="application/vnd.openxmlformats-officedocument.presentationml.slide+xml"/>
  <Override PartName="/ppt/diagrams/layout22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4.xml" ContentType="application/vnd.ms-office.drawingml.diagramDrawing+xml"/>
  <Override PartName="/ppt/notesSlides/notesSlide43.xml" ContentType="application/vnd.openxmlformats-officedocument.presentationml.notesSlide+xml"/>
  <Override PartName="/ppt/diagrams/quickStyle37.xml" ContentType="application/vnd.openxmlformats-officedocument.drawingml.diagramStyle+xml"/>
  <Override PartName="/ppt/diagrams/data41.xml" ContentType="application/vnd.openxmlformats-officedocument.drawingml.diagramData+xml"/>
  <Override PartName="/ppt/notesSlides/notesSlide21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diagrams/layout29.xml" ContentType="application/vnd.openxmlformats-officedocument.drawingml.diagramLayout+xml"/>
  <Default Extension="jpeg" ContentType="image/jpeg"/>
  <Override PartName="/ppt/diagrams/data4.xml" ContentType="application/vnd.openxmlformats-officedocument.drawingml.diagramData+xml"/>
  <Override PartName="/ppt/diagrams/layout42.xml" ContentType="application/vnd.openxmlformats-officedocument.drawingml.diagramLayout+xml"/>
  <Override PartName="/ppt/diagrams/drawing44.xml" ContentType="application/vnd.ms-office.drawingml.diagramDrawing+xml"/>
  <Override PartName="/ppt/diagrams/quickStyle15.xml" ContentType="application/vnd.openxmlformats-officedocument.drawingml.diagramStyle+xml"/>
  <Override PartName="/ppt/diagrams/drawing9.xml" ContentType="application/vnd.ms-office.drawingml.diagramDrawing+xml"/>
  <Override PartName="/ppt/diagrams/layout20.xml" ContentType="application/vnd.openxmlformats-officedocument.drawingml.diagramLayout+xml"/>
  <Override PartName="/ppt/diagrams/drawing22.xml" ContentType="application/vnd.ms-office.drawingml.diagramDrawing+xml"/>
  <Override PartName="/docProps/app.xml" ContentType="application/vnd.openxmlformats-officedocument.extended-properties+xml"/>
  <Override PartName="/ppt/notesSlides/notesSlide4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5.xml" ContentType="application/vnd.openxmlformats-officedocument.presentationml.notesSlide+xml"/>
  <Override PartName="/ppt/diagrams/quickStyle35.xml" ContentType="application/vnd.openxmlformats-officedocument.drawingml.diagramStyle+xml"/>
  <Override PartName="/ppt/notesSlides/notesSlide5.xml" ContentType="application/vnd.openxmlformats-officedocument.presentationml.notesSlide+xml"/>
  <Override PartName="/ppt/diagrams/layout27.xml" ContentType="application/vnd.openxmlformats-officedocument.drawingml.diagramLayout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diagrams/data2.xml" ContentType="application/vnd.openxmlformats-officedocument.drawingml.diagramData+xml"/>
  <Override PartName="/ppt/diagrams/layout40.xml" ContentType="application/vnd.openxmlformats-officedocument.drawingml.diagramLayout+xml"/>
  <Override PartName="/ppt/diagrams/drawing42.xml" ContentType="application/vnd.ms-office.drawingml.diagramDrawing+xml"/>
  <Override PartName="/ppt/diagrams/quickStyle13.xml" ContentType="application/vnd.openxmlformats-officedocument.drawingml.diagramStyle+xml"/>
  <Override PartName="/ppt/diagrams/drawing7.xml" ContentType="application/vnd.ms-office.drawingml.diagramDrawing+xml"/>
  <Override PartName="/ppt/diagrams/drawing36.xml" ContentType="application/vnd.ms-office.drawingml.diagramDrawing+xml"/>
  <Override PartName="/ppt/diagrams/drawing20.xml" ContentType="application/vnd.ms-office.drawingml.diagramDrawing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diagrams/layout9.xml" ContentType="application/vnd.openxmlformats-officedocument.drawingml.diagramLayout+xml"/>
  <Override PartName="/ppt/diagrams/colors28.xml" ContentType="application/vnd.openxmlformats-officedocument.drawingml.diagramColors+xml"/>
  <Override PartName="/ppt/notesSlides/notesSlide33.xml" ContentType="application/vnd.openxmlformats-officedocument.presentationml.notesSlide+xml"/>
  <Override PartName="/ppt/diagrams/quickStyle33.xml" ContentType="application/vnd.openxmlformats-officedocument.drawingml.diagramStyle+xml"/>
  <Override PartName="/ppt/notesSlides/notesSlide3.xml" ContentType="application/vnd.openxmlformats-officedocument.presentationml.notesSlide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diagrams/drawing40.xml" ContentType="application/vnd.ms-office.drawingml.diagramDrawing+xml"/>
  <Override PartName="/ppt/diagrams/layout19.xml" ContentType="application/vnd.openxmlformats-officedocument.drawingml.diagramLayout+xml"/>
  <Override PartName="/ppt/diagrams/quickStyle11.xml" ContentType="application/vnd.openxmlformats-officedocument.drawingml.diagramStyle+xml"/>
  <Override PartName="/ppt/diagrams/drawing5.xml" ContentType="application/vnd.ms-office.drawingml.diagramDrawing+xml"/>
  <Override PartName="/ppt/diagrams/drawing34.xml" ContentType="application/vnd.ms-office.drawingml.diagramDrawing+xml"/>
  <Override PartName="/ppt/diagrams/data38.xml" ContentType="application/vnd.openxmlformats-officedocument.drawingml.diagramData+xml"/>
  <Override PartName="/ppt/notesSlides/notesSlide18.xml" ContentType="application/vnd.openxmlformats-officedocument.presentationml.notesSlide+xml"/>
  <Override PartName="/ppt/slides/slide37.xml" ContentType="application/vnd.openxmlformats-officedocument.presentationml.slide+xml"/>
  <Override PartName="/ppt/diagrams/colors26.xml" ContentType="application/vnd.openxmlformats-officedocument.drawingml.diagramColors+xml"/>
  <Override PartName="/ppt/diagrams/layout7.xml" ContentType="application/vnd.openxmlformats-officedocument.drawingml.diagramLayout+xml"/>
  <Override PartName="/ppt/slideLayouts/slideLayout4.xml" ContentType="application/vnd.openxmlformats-officedocument.presentationml.slideLayout+xml"/>
  <Override PartName="/ppt/notesSlides/notesSlide31.xml" ContentType="application/vnd.openxmlformats-officedocument.presentationml.notesSlide+xml"/>
  <Override PartName="/ppt/diagrams/quickStyle31.xml" ContentType="application/vnd.openxmlformats-officedocument.drawingml.diagramStyle+xml"/>
  <Override PartName="/ppt/diagrams/layout39.xml" ContentType="application/vnd.openxmlformats-officedocument.drawingml.diagramLayout+xml"/>
  <Override PartName="/ppt/notesSlides/notesSlide1.xml" ContentType="application/vnd.openxmlformats-officedocument.presentationml.notesSlide+xml"/>
  <Override PartName="/ppt/diagrams/quickStyle2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diagrams/layout17.xml" ContentType="application/vnd.openxmlformats-officedocument.drawingml.diagramLayout+xml"/>
  <Override PartName="/ppt/diagrams/drawing19.xml" ContentType="application/vnd.ms-office.drawingml.diagramDrawing+xml"/>
  <Override PartName="/ppt/diagrams/drawing3.xml" ContentType="application/vnd.ms-office.drawingml.diagramDrawing+xml"/>
  <Override PartName="/ppt/diagrams/drawing32.xml" ContentType="application/vnd.ms-office.drawingml.diagramDrawing+xml"/>
  <Override PartName="/ppt/notesSlides/notesSlide38.xml" ContentType="application/vnd.openxmlformats-officedocument.presentationml.notesSlide+xml"/>
  <Override PartName="/ppt/diagrams/colors46.xml" ContentType="application/vnd.openxmlformats-officedocument.drawingml.diagramColors+xml"/>
  <Override PartName="/ppt/notesSlides/notesSlide8.xml" ContentType="application/vnd.openxmlformats-officedocument.presentationml.notesSlide+xml"/>
  <Override PartName="/ppt/diagrams/drawing10.xml" ContentType="application/vnd.ms-office.drawingml.diagramDrawing+xml"/>
  <Override PartName="/ppt/diagrams/data36.xml" ContentType="application/vnd.openxmlformats-officedocument.drawingml.diagramData+xml"/>
  <Override PartName="/ppt/notesSlides/notesSlide16.xml" ContentType="application/vnd.openxmlformats-officedocument.presentationml.notesSlide+xml"/>
  <Override PartName="/ppt/slideLayouts/slideLayout2.xml" ContentType="application/vnd.openxmlformats-officedocument.presentationml.slideLayout+xml"/>
  <Override PartName="/ppt/diagrams/colors24.xml" ContentType="application/vnd.openxmlformats-officedocument.drawingml.diagramColors+xml"/>
  <Override PartName="/ppt/diagrams/layout5.xml" ContentType="application/vnd.openxmlformats-officedocument.drawingml.diagramLayout+xml"/>
  <Override PartName="/ppt/slides/slide35.xml" ContentType="application/vnd.openxmlformats-officedocument.presentationml.slide+xml"/>
  <Override PartName="/ppt/diagrams/layout37.xml" ContentType="application/vnd.openxmlformats-officedocument.drawingml.diagramLayout+xml"/>
  <Override PartName="/ppt/slides/slide29.xml" ContentType="application/vnd.openxmlformats-officedocument.presentationml.slide+xml"/>
  <Override PartName="/ppt/diagrams/colors18.xml" ContentType="application/vnd.openxmlformats-officedocument.drawingml.diagramColors+xml"/>
  <Override PartName="/ppt/diagrams/drawing39.xml" ContentType="application/vnd.ms-office.drawingml.diagramDrawing+xml"/>
  <Override PartName="/ppt/diagrams/quickStyle45.xml" ContentType="application/vnd.openxmlformats-officedocument.drawingml.diagramStyle+xml"/>
  <Override PartName="/ppt/diagrams/quickStyle2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diagrams/colors8.xml" ContentType="application/vnd.openxmlformats-officedocument.drawingml.diagramColors+xml"/>
  <Override PartName="/ppt/slides/slide13.xml" ContentType="application/vnd.openxmlformats-officedocument.presentationml.slide+xml"/>
  <Override PartName="/ppt/diagrams/layout15.xml" ContentType="application/vnd.openxmlformats-officedocument.drawingml.diagramLayout+xml"/>
  <Override PartName="/ppt/diagrams/drawing17.xml" ContentType="application/vnd.ms-office.drawingml.diagramDrawing+xml"/>
  <Override PartName="/ppt/diagrams/drawing1.xml" ContentType="application/vnd.ms-office.drawingml.diagramDrawing+xml"/>
  <Override PartName="/ppt/diagrams/drawing30.xml" ContentType="application/vnd.ms-office.drawingml.diagramDrawing+xml"/>
  <Override PartName="/ppt/notesSlides/notesSlide36.xml" ContentType="application/vnd.openxmlformats-officedocument.presentationml.notesSlide+xml"/>
  <Override PartName="/ppt/diagrams/colors44.xml" ContentType="application/vnd.openxmlformats-officedocument.drawingml.diagramColors+xml"/>
  <Override PartName="/ppt/diagrams/colors38.xml" ContentType="application/vnd.openxmlformats-officedocument.drawingml.diagramColors+xml"/>
  <Override PartName="/ppt/diagrams/quickStyle43.xml" ContentType="application/vnd.openxmlformats-officedocument.drawingml.diagramStyle+xml"/>
  <Override PartName="/ppt/diagrams/data34.xml" ContentType="application/vnd.openxmlformats-officedocument.drawingml.diagramData+xml"/>
  <Override PartName="/ppt/notesSlides/notesSlide14.xml" ContentType="application/vnd.openxmlformats-officedocument.presentationml.notesSlid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diagrams/layout3.xml" ContentType="application/vnd.openxmlformats-officedocument.drawingml.diagramLayout+xml"/>
  <Override PartName="/ppt/diagrams/data28.xml" ContentType="application/vnd.openxmlformats-officedocument.drawingml.diagramData+xml"/>
  <Override PartName="/ppt/diagrams/colors22.xml" ContentType="application/vnd.openxmlformats-officedocument.drawingml.diagramColors+xml"/>
  <Override PartName="/ppt/slides/slide27.xml" ContentType="application/vnd.openxmlformats-officedocument.presentationml.slide+xml"/>
  <Override PartName="/ppt/diagrams/colors16.xml" ContentType="application/vnd.openxmlformats-officedocument.drawingml.diagramColors+xml"/>
  <Override PartName="/ppt/diagrams/layout35.xml" ContentType="application/vnd.openxmlformats-officedocument.drawingml.diagramLayout+xml"/>
  <Override PartName="/ppt/diagrams/drawing37.xml" ContentType="application/vnd.ms-office.drawingml.diagramDrawing+xml"/>
  <Override PartName="/docProps/core.xml" ContentType="application/vnd.openxmlformats-package.core-properties+xml"/>
  <Override PartName="/ppt/diagrams/quickStyle21.xml" ContentType="application/vnd.openxmlformats-officedocument.drawingml.diagramStyle+xml"/>
  <Override PartName="/ppt/diagrams/data12.xml" ContentType="application/vnd.openxmlformats-officedocument.drawingml.diagramData+xml"/>
  <Override PartName="/ppt/diagrams/quickStyle8.xml" ContentType="application/vnd.openxmlformats-officedocument.drawingml.diagramStyle+xml"/>
  <Override PartName="/ppt/diagrams/colors6.xml" ContentType="application/vnd.openxmlformats-officedocument.drawingml.diagramColors+xml"/>
  <Override PartName="/ppt/slides/slide11.xml" ContentType="application/vnd.openxmlformats-officedocument.presentationml.slide+xml"/>
  <Override PartName="/ppt/diagrams/layout13.xml" ContentType="application/vnd.openxmlformats-officedocument.drawingml.diagramLayout+xml"/>
  <Override PartName="/ppt/diagrams/drawing15.xml" ContentType="application/vnd.ms-office.drawingml.diagramDrawing+xml"/>
  <Override PartName="/ppt/diagrams/colors42.xml" ContentType="application/vnd.openxmlformats-officedocument.drawingml.diagramColors+xml"/>
  <Override PartName="/ppt/notesSlides/notesSlide28.xml" ContentType="application/vnd.openxmlformats-officedocument.presentationml.notesSlide+xml"/>
  <Override PartName="/ppt/diagrams/colors36.xml" ContentType="application/vnd.openxmlformats-officedocument.drawingml.diagramColors+xml"/>
  <Override PartName="/ppt/diagrams/quickStyle28.xml" ContentType="application/vnd.openxmlformats-officedocument.drawingml.diagramStyle+xml"/>
  <Override PartName="/ppt/theme/theme1.xml" ContentType="application/vnd.openxmlformats-officedocument.theme+xml"/>
  <Override PartName="/ppt/diagrams/data32.xml" ContentType="application/vnd.openxmlformats-officedocument.drawingml.diagramData+xml"/>
  <Override PartName="/ppt/notesSlides/notesSlide12.xml" ContentType="application/vnd.openxmlformats-officedocument.presentationml.notesSlide+xml"/>
  <Override PartName="/ppt/slides/slide31.xml" ContentType="application/vnd.openxmlformats-officedocument.presentationml.slide+xml"/>
  <Override PartName="/ppt/diagrams/colors20.xml" ContentType="application/vnd.openxmlformats-officedocument.drawingml.diagramColors+xml"/>
  <Override PartName="/ppt/diagrams/layout1.xml" ContentType="application/vnd.openxmlformats-officedocument.drawingml.diagramLayout+xml"/>
  <Override PartName="/ppt/diagrams/data26.xml" ContentType="application/vnd.openxmlformats-officedocument.drawingml.diagramData+xml"/>
  <Override PartName="/ppt/diagrams/layout33.xml" ContentType="application/vnd.openxmlformats-officedocument.drawingml.diagramLayout+xml"/>
  <Override PartName="/ppt/slides/slide25.xml" ContentType="application/vnd.openxmlformats-officedocument.presentationml.slide+xml"/>
  <Override PartName="/ppt/diagrams/colors14.xml" ContentType="application/vnd.openxmlformats-officedocument.drawingml.diagramColors+xml"/>
  <Override PartName="/ppt/diagrams/quickStyle41.xml" ContentType="application/vnd.openxmlformats-officedocument.drawingml.diagramStyle+xml"/>
  <Override PartName="/ppt/diagrams/quickStyle6.xml" ContentType="application/vnd.openxmlformats-officedocument.drawingml.diagramStyle+xml"/>
  <Override PartName="/ppt/diagrams/data10.xml" ContentType="application/vnd.openxmlformats-officedocument.drawingml.diagramData+xml"/>
  <Override PartName="/ppt/diagrams/drawing29.xml" ContentType="application/vnd.ms-office.drawingml.diagramDrawing+xml"/>
  <Override PartName="/ppt/diagrams/colors4.xml" ContentType="application/vnd.openxmlformats-officedocument.drawingml.diagramColors+xml"/>
  <Override PartName="/ppt/diagrams/layout11.xml" ContentType="application/vnd.openxmlformats-officedocument.drawingml.diagramLayout+xml"/>
  <Override PartName="/ppt/diagrams/drawing13.xml" ContentType="application/vnd.ms-office.drawingml.diagramDrawing+xml"/>
  <Override PartName="/ppt/diagrams/colors40.xml" ContentType="application/vnd.openxmlformats-officedocument.drawingml.diagramColors+xml"/>
  <Override PartName="/ppt/diagrams/data46.xml" ContentType="application/vnd.openxmlformats-officedocument.drawingml.diagramData+xml"/>
  <Override PartName="/ppt/notesSlides/notesSlide26.xml" ContentType="application/vnd.openxmlformats-officedocument.presentationml.notesSlide+xml"/>
  <Override PartName="/ppt/diagrams/colors34.xml" ContentType="application/vnd.openxmlformats-officedocument.drawingml.diagramColors+xml"/>
  <Override PartName="/ppt/diagrams/quickStyle26.xml" ContentType="application/vnd.openxmlformats-officedocument.drawingml.diagramStyle+xml"/>
  <Override PartName="/ppt/diagrams/data9.xml" ContentType="application/vnd.openxmlformats-officedocument.drawingml.diagramData+xml"/>
  <Override PartName="/ppt/diagrams/data30.xml" ContentType="application/vnd.openxmlformats-officedocument.drawingml.diagramData+xml"/>
  <Override PartName="/ppt/diagrams/data24.xml" ContentType="application/vnd.openxmlformats-officedocument.drawingml.diagramData+xml"/>
  <Override PartName="/ppt/diagrams/layout31.xml" ContentType="application/vnd.openxmlformats-officedocument.drawingml.diagramLayout+xml"/>
  <Override PartName="/ppt/slides/slide23.xml" ContentType="application/vnd.openxmlformats-officedocument.presentationml.slide+xml"/>
  <Override PartName="/ppt/diagrams/colors12.xml" ContentType="application/vnd.openxmlformats-officedocument.drawingml.diagramColors+xml"/>
  <Override PartName="/ppt/diagrams/layout25.xml" ContentType="application/vnd.openxmlformats-officedocument.drawingml.diagramLayout+xml"/>
  <Override PartName="/ppt/diagrams/drawing27.xml" ContentType="application/vnd.ms-office.drawingml.diagramDrawing+xml"/>
  <Override PartName="/ppt/diagrams/quickStyle4.xml" ContentType="application/vnd.openxmlformats-officedocument.drawingml.diagramStyle+xml"/>
  <Override PartName="/ppt/diagrams/colors2.xml" ContentType="application/vnd.openxmlformats-officedocument.drawingml.diagramColors+xml"/>
  <Override PartName="/ppt/diagrams/data44.xml" ContentType="application/vnd.openxmlformats-officedocument.drawingml.diagramData+xml"/>
  <Override PartName="/ppt/notesSlides/notesSlide24.xml" ContentType="application/vnd.openxmlformats-officedocument.presentationml.notesSlide+xml"/>
  <Override PartName="/ppt/slides/slide43.xml" ContentType="application/vnd.openxmlformats-officedocument.presentationml.slide+xml"/>
  <Override PartName="/ppt/diagrams/colors32.xml" ContentType="application/vnd.openxmlformats-officedocument.drawingml.diagramColors+xml"/>
  <Override PartName="/ppt/diagrams/layout45.xml" ContentType="application/vnd.openxmlformats-officedocument.drawingml.diagramLayout+xml"/>
  <Override PartName="/ppt/diagrams/data7.xml" ContentType="application/vnd.openxmlformats-officedocument.drawingml.diagramData+xml"/>
  <Override PartName="/docProps/custom.xml" ContentType="application/vnd.openxmlformats-officedocument.custom-properties+xml"/>
  <Override PartName="/ppt/diagrams/quickStyle18.xml" ContentType="application/vnd.openxmlformats-officedocument.drawingml.diagramStyle+xml"/>
  <Override PartName="/ppt/diagrams/data22.xml" ContentType="application/vnd.openxmlformats-officedocument.drawingml.diagramData+xml"/>
  <Override PartName="/ppt/slides/slide21.xml" ContentType="application/vnd.openxmlformats-officedocument.presentationml.slide+xml"/>
  <Override PartName="/ppt/diagrams/colors10.xml" ContentType="application/vnd.openxmlformats-officedocument.drawingml.diagramColors+xml"/>
  <Override PartName="/ppt/diagrams/layout23.xml" ContentType="application/vnd.openxmlformats-officedocument.drawingml.diagramLayout+xml"/>
  <Override PartName="/ppt/diagrams/drawing25.xml" ContentType="application/vnd.ms-office.drawingml.diagramDrawing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diagrams/quickStyle38.xml" ContentType="application/vnd.openxmlformats-officedocument.drawingml.diagramStyle+xml"/>
  <Override PartName="/ppt/diagrams/data42.xml" ContentType="application/vnd.openxmlformats-officedocument.drawingml.diagramData+xml"/>
  <Override PartName="/ppt/notesSlides/notesSlide22.xml" ContentType="application/vnd.openxmlformats-officedocument.presentationml.notesSlide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diagrams/colors30.xml" ContentType="application/vnd.openxmlformats-officedocument.drawingml.diagramColors+xml"/>
  <Override PartName="/ppt/diagrams/layout43.xml" ContentType="application/vnd.openxmlformats-officedocument.drawingml.diagramLayout+xml"/>
  <Override PartName="/ppt/diagrams/drawing45.xml" ContentType="application/vnd.ms-office.drawingml.diagramDrawing+xml"/>
  <Override PartName="/ppt/diagrams/data5.xml" ContentType="application/vnd.openxmlformats-officedocument.drawingml.diagramData+xml"/>
  <Override PartName="/ppt/diagrams/quickStyle16.xml" ContentType="application/vnd.openxmlformats-officedocument.drawingml.diagramStyle+xml"/>
  <Override PartName="/ppt/diagrams/data20.xml" ContentType="application/vnd.openxmlformats-officedocument.drawingml.diagramData+xml"/>
  <Override PartName="/ppt/diagrams/layout21.xml" ContentType="application/vnd.openxmlformats-officedocument.drawingml.diagramLayout+xml"/>
  <Override PartName="/ppt/diagrams/drawing23.xml" ContentType="application/vnd.ms-office.drawingml.diagramDrawing+xml"/>
  <Override PartName="/ppt/notesSlides/notesSlide42.xml" ContentType="application/vnd.openxmlformats-officedocument.presentationml.notesSlide+xml"/>
  <Override PartName="/ppt/slideLayouts/slideLayout9.xml" ContentType="application/vnd.openxmlformats-officedocument.presentationml.slideLayout+xml"/>
  <Override PartName="/ppt/diagrams/quickStyle36.xml" ContentType="application/vnd.openxmlformats-officedocument.drawingml.diagramStyle+xml"/>
  <Override PartName="/ppt/diagrams/data40.xml" ContentType="application/vnd.openxmlformats-officedocument.drawingml.diagramData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28.xml" ContentType="application/vnd.openxmlformats-officedocument.drawingml.diagramLayout+xml"/>
  <Override PartName="/ppt/slides/slide8.xml" ContentType="application/vnd.openxmlformats-officedocument.presentationml.slide+xml"/>
  <Override PartName="/ppt/diagrams/layout41.xml" ContentType="application/vnd.openxmlformats-officedocument.drawingml.diagramLayout+xml"/>
  <Override PartName="/ppt/diagrams/data3.xml" ContentType="application/vnd.openxmlformats-officedocument.drawingml.diagramData+xml"/>
  <Override PartName="/ppt/diagrams/drawing43.xml" ContentType="application/vnd.ms-office.drawingml.diagramDrawing+xml"/>
  <Override PartName="/ppt/diagrams/quickStyle14.xml" ContentType="application/vnd.openxmlformats-officedocument.drawingml.diagramStyle+xml"/>
  <Override PartName="/ppt/diagrams/drawing8.xml" ContentType="application/vnd.ms-office.drawingml.diagramDrawing+xml"/>
  <Override PartName="/ppt/diagrams/drawing21.xml" ContentType="application/vnd.ms-office.drawingml.diagramDrawing+xml"/>
  <Override PartName="/ppt/notesSlides/notesSlide40.xml" ContentType="application/vnd.openxmlformats-officedocument.presentationml.notesSlide+xml"/>
  <Override PartName="/ppt/slideLayouts/slideLayout7.xml" ContentType="application/vnd.openxmlformats-officedocument.presentationml.slideLayout+xml"/>
  <Override PartName="/ppt/diagrams/colors29.xml" ContentType="application/vnd.openxmlformats-officedocument.drawingml.diagramColors+xml"/>
  <Override PartName="/ppt/notesSlides/notesSlide34.xml" ContentType="application/vnd.openxmlformats-officedocument.presentationml.notesSlide+xml"/>
  <Override PartName="/ppt/diagrams/quickStyle34.xml" ContentType="application/vnd.openxmlformats-officedocument.drawingml.diagramStyle+xml"/>
  <Override PartName="/ppt/notesSlides/notesSlide4.xml" ContentType="application/vnd.openxmlformats-officedocument.presentationml.notesSlide+xml"/>
  <Override PartName="/ppt/diagrams/data19.xml" ContentType="application/vnd.openxmlformats-officedocument.drawingml.diagramData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diagrams/drawing41.xml" ContentType="application/vnd.ms-office.drawingml.diagramDrawing+xml"/>
  <Override PartName="/ppt/diagrams/data1.xml" ContentType="application/vnd.openxmlformats-officedocument.drawingml.diagramData+xml"/>
  <Override PartName="/ppt/diagrams/quickStyle12.xml" ContentType="application/vnd.openxmlformats-officedocument.drawingml.diagramStyle+xml"/>
  <Override PartName="/ppt/diagrams/drawing6.xml" ContentType="application/vnd.ms-office.drawingml.diagramDrawing+xml"/>
  <Override PartName="/ppt/diagrams/drawing35.xml" ContentType="application/vnd.ms-office.drawingml.diagramDrawing+xml"/>
  <Override PartName="/ppt/tableStyles.xml" ContentType="application/vnd.openxmlformats-officedocument.presentationml.tableStyles+xml"/>
  <Override PartName="/ppt/diagrams/data39.xml" ContentType="application/vnd.openxmlformats-officedocument.drawingml.diagramData+xml"/>
  <Override PartName="/ppt/notesSlides/notesSlide1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diagrams/layout8.xml" ContentType="application/vnd.openxmlformats-officedocument.drawingml.diagramLayout+xml"/>
  <Override PartName="/ppt/diagrams/colors27.xml" ContentType="application/vnd.openxmlformats-officedocument.drawingml.diagramColors+xml"/>
  <Override PartName="/ppt/notesSlides/notesSlide32.xml" ContentType="application/vnd.openxmlformats-officedocument.presentationml.notesSlide+xml"/>
  <Override PartName="/ppt/diagrams/quickStyle32.xml" ContentType="application/vnd.openxmlformats-officedocument.drawingml.diagramStyle+xml"/>
  <Default Extension="bin" ContentType="application/vnd.openxmlformats-officedocument.presentationml.printerSettings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notesSlides/notesSlide10.xml" ContentType="application/vnd.openxmlformats-officedocument.presentationml.notesSlide+xml"/>
  <Override PartName="/ppt/diagrams/layout18.xml" ContentType="application/vnd.openxmlformats-officedocument.drawingml.diagramLayout+xml"/>
  <Override PartName="/ppt/diagrams/quickStyle10.xml" ContentType="application/vnd.openxmlformats-officedocument.drawingml.diagramStyle+xml"/>
  <Override PartName="/ppt/diagrams/drawing4.xml" ContentType="application/vnd.ms-office.drawingml.diagramDrawing+xml"/>
  <Override PartName="/ppt/diagrams/drawing33.xml" ContentType="application/vnd.ms-office.drawingml.diagramDrawing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rawing11.xml" ContentType="application/vnd.ms-office.drawingml.diagramDrawing+xml"/>
  <Override PartName="/ppt/diagrams/data37.xml" ContentType="application/vnd.openxmlformats-officedocument.drawingml.diagramData+xml"/>
  <Override PartName="/ppt/notesSlides/notesSlide17.xml" ContentType="application/vnd.openxmlformats-officedocument.presentationml.notesSlide+xml"/>
  <Override PartName="/ppt/slideLayouts/slideLayout3.xml" ContentType="application/vnd.openxmlformats-officedocument.presentationml.slideLayout+xml"/>
  <Override PartName="/ppt/diagrams/colors25.xml" ContentType="application/vnd.openxmlformats-officedocument.drawingml.diagramColors+xml"/>
  <Override PartName="/ppt/diagrams/layout6.xml" ContentType="application/vnd.openxmlformats-officedocument.drawingml.diagramLayout+xml"/>
  <Override PartName="/ppt/slides/slide36.xml" ContentType="application/vnd.openxmlformats-officedocument.presentationml.slide+xml"/>
  <Override PartName="/ppt/notesSlides/notesSlide30.xml" ContentType="application/vnd.openxmlformats-officedocument.presentationml.notesSlide+xml"/>
  <Override PartName="/ppt/diagrams/quickStyle30.xml" ContentType="application/vnd.openxmlformats-officedocument.drawingml.diagramStyle+xml"/>
  <Override PartName="/ppt/diagrams/colors19.xml" ContentType="application/vnd.openxmlformats-officedocument.drawingml.diagramColors+xml"/>
  <Override PartName="/ppt/diagrams/layout38.xml" ContentType="application/vnd.openxmlformats-officedocument.drawingml.diagramLayout+xml"/>
  <Override PartName="/ppt/diagrams/quickStyle46.xml" ContentType="application/vnd.openxmlformats-officedocument.drawingml.diagramStyle+xml"/>
  <Override PartName="/ppt/diagrams/quickStyle24.xml" ContentType="application/vnd.openxmlformats-officedocument.drawingml.diagramStyl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diagrams/colors9.xml" ContentType="application/vnd.openxmlformats-officedocument.drawingml.diagramColors+xml"/>
  <Override PartName="/ppt/slides/slide14.xml" ContentType="application/vnd.openxmlformats-officedocument.presentationml.slide+xml"/>
  <Override PartName="/ppt/diagrams/layout16.xml" ContentType="application/vnd.openxmlformats-officedocument.drawingml.diagramLayout+xml"/>
  <Override PartName="/ppt/diagrams/drawing18.xml" ContentType="application/vnd.ms-office.drawingml.diagramDrawing+xml"/>
  <Override PartName="/ppt/diagrams/drawing2.xml" ContentType="application/vnd.ms-office.drawingml.diagramDrawing+xml"/>
  <Override PartName="/ppt/diagrams/drawing31.xml" ContentType="application/vnd.ms-office.drawingml.diagramDrawing+xml"/>
  <Override PartName="/ppt/notesSlides/notesSlide37.xml" ContentType="application/vnd.openxmlformats-officedocument.presentationml.notesSlide+xml"/>
  <Override PartName="/ppt/diagrams/colors45.xml" ContentType="application/vnd.openxmlformats-officedocument.drawingml.diagramColors+xml"/>
  <Override PartName="/ppt/diagrams/colors39.xml" ContentType="application/vnd.openxmlformats-officedocument.drawingml.diagramColors+xml"/>
  <Override PartName="/ppt/diagrams/quickStyle44.xml" ContentType="application/vnd.openxmlformats-officedocument.drawingml.diagramStyle+xml"/>
  <Override PartName="/ppt/diagrams/data35.xml" ContentType="application/vnd.openxmlformats-officedocument.drawingml.diagramData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diagrams/layout4.xml" ContentType="application/vnd.openxmlformats-officedocument.drawingml.diagramLayout+xml"/>
  <Override PartName="/ppt/diagrams/data29.xml" ContentType="application/vnd.openxmlformats-officedocument.drawingml.diagramData+xml"/>
  <Override PartName="/ppt/diagrams/colors23.xml" ContentType="application/vnd.openxmlformats-officedocument.drawingml.diagramColors+xml"/>
  <Override PartName="/ppt/slides/slide28.xml" ContentType="application/vnd.openxmlformats-officedocument.presentationml.slide+xml"/>
  <Override PartName="/ppt/diagrams/colors17.xml" ContentType="application/vnd.openxmlformats-officedocument.drawingml.diagramColors+xml"/>
  <Override PartName="/ppt/diagrams/layout36.xml" ContentType="application/vnd.openxmlformats-officedocument.drawingml.diagramLayout+xml"/>
  <Override PartName="/ppt/diagrams/drawing38.xml" ContentType="application/vnd.ms-office.drawingml.diagramDrawing+xml"/>
  <Override PartName="/ppt/diagrams/quickStyle22.xml" ContentType="application/vnd.openxmlformats-officedocument.drawingml.diagramStyle+xml"/>
  <Override PartName="/ppt/diagrams/data13.xml" ContentType="application/vnd.openxmlformats-officedocument.drawingml.diagramData+xml"/>
  <Override PartName="/ppt/diagrams/quickStyle9.xml" ContentType="application/vnd.openxmlformats-officedocument.drawingml.diagramStyle+xml"/>
  <Default Extension="png" ContentType="image/png"/>
  <Override PartName="/ppt/diagrams/colors7.xml" ContentType="application/vnd.openxmlformats-officedocument.drawingml.diagramColors+xml"/>
  <Override PartName="/ppt/slides/slide12.xml" ContentType="application/vnd.openxmlformats-officedocument.presentationml.slide+xml"/>
  <Override PartName="/ppt/diagrams/layout14.xml" ContentType="application/vnd.openxmlformats-officedocument.drawingml.diagramLayout+xml"/>
  <Override PartName="/ppt/diagrams/drawing16.xml" ContentType="application/vnd.ms-office.drawingml.diagramDrawing+xml"/>
  <Default Extension="rels" ContentType="application/vnd.openxmlformats-package.relationships+xml"/>
  <Override PartName="/ppt/diagrams/colors43.xml" ContentType="application/vnd.openxmlformats-officedocument.drawingml.diagramColors+xml"/>
  <Override PartName="/ppt/notesSlides/notesSlide29.xml" ContentType="application/vnd.openxmlformats-officedocument.presentationml.notesSlide+xml"/>
  <Override PartName="/ppt/diagrams/colors37.xml" ContentType="application/vnd.openxmlformats-officedocument.drawingml.diagramColors+xml"/>
  <Override PartName="/ppt/diagrams/quickStyle29.xml" ContentType="application/vnd.openxmlformats-officedocument.drawingml.diagramStyle+xml"/>
  <Override PartName="/ppt/theme/theme2.xml" ContentType="application/vnd.openxmlformats-officedocument.theme+xml"/>
  <Override PartName="/ppt/diagrams/data33.xml" ContentType="application/vnd.openxmlformats-officedocument.drawingml.diagramData+xml"/>
  <Override PartName="/ppt/notesSlides/notesSlide13.xml" ContentType="application/vnd.openxmlformats-officedocument.presentationml.notesSlide+xml"/>
  <Override PartName="/ppt/slides/slide32.xml" ContentType="application/vnd.openxmlformats-officedocument.presentationml.slide+xml"/>
  <Override PartName="/ppt/diagrams/colors21.xml" ContentType="application/vnd.openxmlformats-officedocument.drawingml.diagramColors+xml"/>
  <Override PartName="/ppt/diagrams/layout2.xml" ContentType="application/vnd.openxmlformats-officedocument.drawingml.diagramLayout+xml"/>
  <Override PartName="/ppt/diagrams/data27.xml" ContentType="application/vnd.openxmlformats-officedocument.drawingml.diagramData+xml"/>
  <Override PartName="/ppt/diagrams/layout34.xml" ContentType="application/vnd.openxmlformats-officedocument.drawingml.diagramLayout+xml"/>
  <Override PartName="/ppt/slides/slide26.xml" ContentType="application/vnd.openxmlformats-officedocument.presentationml.slide+xml"/>
  <Override PartName="/ppt/diagrams/colors15.xml" ContentType="application/vnd.openxmlformats-officedocument.drawingml.diagramColors+xml"/>
  <Override PartName="/ppt/diagrams/quickStyle42.xml" ContentType="application/vnd.openxmlformats-officedocument.drawingml.diagramStyle+xml"/>
  <Override PartName="/ppt/diagrams/quickStyle7.xml" ContentType="application/vnd.openxmlformats-officedocument.drawingml.diagramStyle+xml"/>
  <Override PartName="/ppt/diagrams/data11.xml" ContentType="application/vnd.openxmlformats-officedocument.drawingml.diagramData+xml"/>
  <Override PartName="/ppt/diagrams/quickStyle20.xml" ContentType="application/vnd.openxmlformats-officedocument.drawingml.diagramStyle+xml"/>
  <Override PartName="/ppt/diagrams/colors5.xml" ContentType="application/vnd.openxmlformats-officedocument.drawingml.diagramColors+xml"/>
  <Override PartName="/ppt/slides/slide10.xml" ContentType="application/vnd.openxmlformats-officedocument.presentationml.slide+xml"/>
  <Override PartName="/ppt/diagrams/layout12.xml" ContentType="application/vnd.openxmlformats-officedocument.drawingml.diagramLayout+xml"/>
  <Override PartName="/ppt/diagrams/drawing14.xml" ContentType="application/vnd.ms-office.drawingml.diagramDrawing+xml"/>
  <Override PartName="/ppt/diagrams/colors41.xml" ContentType="application/vnd.openxmlformats-officedocument.drawingml.diagramColors+xml"/>
  <Override PartName="/ppt/notesSlides/notesSlide27.xml" ContentType="application/vnd.openxmlformats-officedocument.presentationml.notesSlide+xml"/>
  <Override PartName="/ppt/presProps.xml" ContentType="application/vnd.openxmlformats-officedocument.presentationml.presProps+xml"/>
  <Override PartName="/ppt/diagrams/colors35.xml" ContentType="application/vnd.openxmlformats-officedocument.drawingml.diagramColors+xml"/>
  <Override PartName="/ppt/diagrams/quickStyle27.xml" ContentType="application/vnd.openxmlformats-officedocument.drawingml.diagramStyle+xml"/>
  <Override PartName="/ppt/diagrams/quickStyle40.xml" ContentType="application/vnd.openxmlformats-officedocument.drawingml.diagramStyle+xml"/>
  <Override PartName="/ppt/diagrams/data31.xml" ContentType="application/vnd.openxmlformats-officedocument.drawingml.diagramData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45"/>
  </p:notesMasterIdLst>
  <p:sldIdLst>
    <p:sldId id="264" r:id="rId2"/>
    <p:sldId id="265" r:id="rId3"/>
    <p:sldId id="292" r:id="rId4"/>
    <p:sldId id="315" r:id="rId5"/>
    <p:sldId id="303" r:id="rId6"/>
    <p:sldId id="304" r:id="rId7"/>
    <p:sldId id="311" r:id="rId8"/>
    <p:sldId id="312" r:id="rId9"/>
    <p:sldId id="305" r:id="rId10"/>
    <p:sldId id="316" r:id="rId11"/>
    <p:sldId id="313" r:id="rId12"/>
    <p:sldId id="308" r:id="rId13"/>
    <p:sldId id="314" r:id="rId14"/>
    <p:sldId id="317" r:id="rId15"/>
    <p:sldId id="309" r:id="rId16"/>
    <p:sldId id="318" r:id="rId17"/>
    <p:sldId id="306" r:id="rId18"/>
    <p:sldId id="319" r:id="rId19"/>
    <p:sldId id="320" r:id="rId20"/>
    <p:sldId id="321" r:id="rId21"/>
    <p:sldId id="310" r:id="rId22"/>
    <p:sldId id="295" r:id="rId23"/>
    <p:sldId id="296" r:id="rId24"/>
    <p:sldId id="297" r:id="rId25"/>
    <p:sldId id="323" r:id="rId26"/>
    <p:sldId id="322" r:id="rId27"/>
    <p:sldId id="324" r:id="rId28"/>
    <p:sldId id="298" r:id="rId29"/>
    <p:sldId id="326" r:id="rId30"/>
    <p:sldId id="325" r:id="rId31"/>
    <p:sldId id="300" r:id="rId32"/>
    <p:sldId id="327" r:id="rId33"/>
    <p:sldId id="328" r:id="rId34"/>
    <p:sldId id="329" r:id="rId35"/>
    <p:sldId id="331" r:id="rId36"/>
    <p:sldId id="301" r:id="rId37"/>
    <p:sldId id="330" r:id="rId38"/>
    <p:sldId id="332" r:id="rId39"/>
    <p:sldId id="302" r:id="rId40"/>
    <p:sldId id="333" r:id="rId41"/>
    <p:sldId id="299" r:id="rId42"/>
    <p:sldId id="307" r:id="rId43"/>
    <p:sldId id="268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FE1FF"/>
    <a:srgbClr val="339933"/>
    <a:srgbClr val="DDDDDD"/>
    <a:srgbClr val="990000"/>
    <a:srgbClr val="00AAF6"/>
    <a:srgbClr val="21BAFF"/>
    <a:srgbClr val="FF99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 autoAdjust="0"/>
    <p:restoredTop sz="94628" autoAdjust="0"/>
  </p:normalViewPr>
  <p:slideViewPr>
    <p:cSldViewPr>
      <p:cViewPr varScale="1">
        <p:scale>
          <a:sx n="151" d="100"/>
          <a:sy n="151" d="100"/>
        </p:scale>
        <p:origin x="-3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C773EA0A-B204-F44E-8A6B-A210F907D1E5}">
      <dgm:prSet phldrT="[Text]" custT="1"/>
      <dgm:spPr>
        <a:gradFill flip="none" rotWithShape="1">
          <a:gsLst>
            <a:gs pos="0">
              <a:schemeClr val="accent1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Spreadsheet Templates</a:t>
          </a:r>
          <a:endParaRPr lang="en-US" sz="3600" dirty="0">
            <a:solidFill>
              <a:schemeClr val="tx1"/>
            </a:solidFill>
          </a:endParaRPr>
        </a:p>
      </dgm:t>
    </dgm:pt>
    <dgm:pt modelId="{F5FEA5B9-CC27-6640-BA39-97B7285306EC}" type="parTrans" cxnId="{035699F7-E503-AF4A-A43E-33843BC6DCA4}">
      <dgm:prSet/>
      <dgm:spPr/>
      <dgm:t>
        <a:bodyPr/>
        <a:lstStyle/>
        <a:p>
          <a:endParaRPr lang="en-US"/>
        </a:p>
      </dgm:t>
    </dgm:pt>
    <dgm:pt modelId="{55CD332A-407C-E740-9854-8F1C65AC1501}" type="sibTrans" cxnId="{035699F7-E503-AF4A-A43E-33843BC6DCA4}">
      <dgm:prSet/>
      <dgm:spPr/>
      <dgm:t>
        <a:bodyPr/>
        <a:lstStyle/>
        <a:p>
          <a:endParaRPr lang="en-US"/>
        </a:p>
      </dgm:t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05F1F5EA-9CC5-E04C-9789-570E22218B50}" type="pres">
      <dgm:prSet presAssocID="{C773EA0A-B204-F44E-8A6B-A210F907D1E5}" presName="composite" presStyleCnt="0"/>
      <dgm:spPr/>
    </dgm:pt>
    <dgm:pt modelId="{4D723BBE-59DF-1047-893B-E70BEDFD50F6}" type="pres">
      <dgm:prSet presAssocID="{C773EA0A-B204-F44E-8A6B-A210F907D1E5}" presName="imgShp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D6A2CCD-DFF3-164C-913F-F61F21AA9ACC}" type="pres">
      <dgm:prSet presAssocID="{C773EA0A-B204-F44E-8A6B-A210F907D1E5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54B6B-6285-074F-BE7E-AD2CF15A8EBF}" type="pres">
      <dgm:prSet presAssocID="{55CD332A-407C-E740-9854-8F1C65AC1501}" presName="spacing" presStyleCnt="0"/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1" destOrd="0" parTransId="{C979C60B-A69D-1D40-A181-5E69A2CA2938}" sibTransId="{5A954167-5B30-B342-AF41-A79603C22C37}"/>
    <dgm:cxn modelId="{1F83C887-89B7-2843-A01D-DA802DF8D2BA}" type="presOf" srcId="{5B83AB89-9F0F-1E41-AFD6-4A20CBC8DDD9}" destId="{219A9598-0BC2-5245-8DC7-BDC783833612}" srcOrd="0" destOrd="0" presId="urn:microsoft.com/office/officeart/2005/8/layout/vList3"/>
    <dgm:cxn modelId="{7D485512-1BDE-D446-9D0A-264558447A06}" type="presOf" srcId="{F033CF57-A993-B14B-B7CD-7BBC741AF47E}" destId="{7E7D16E9-91D2-B14A-A20C-57DCC22BBDC0}" srcOrd="0" destOrd="0" presId="urn:microsoft.com/office/officeart/2005/8/layout/vList3"/>
    <dgm:cxn modelId="{035699F7-E503-AF4A-A43E-33843BC6DCA4}" srcId="{F033CF57-A993-B14B-B7CD-7BBC741AF47E}" destId="{C773EA0A-B204-F44E-8A6B-A210F907D1E5}" srcOrd="0" destOrd="0" parTransId="{F5FEA5B9-CC27-6640-BA39-97B7285306EC}" sibTransId="{55CD332A-407C-E740-9854-8F1C65AC1501}"/>
    <dgm:cxn modelId="{1B701B58-911F-8840-B359-0B1C5672548C}" type="presOf" srcId="{C773EA0A-B204-F44E-8A6B-A210F907D1E5}" destId="{0D6A2CCD-DFF3-164C-913F-F61F21AA9ACC}" srcOrd="0" destOrd="0" presId="urn:microsoft.com/office/officeart/2005/8/layout/vList3"/>
    <dgm:cxn modelId="{4259E6D9-61FD-6C45-BB6A-789F6E34C7D4}" type="presParOf" srcId="{7E7D16E9-91D2-B14A-A20C-57DCC22BBDC0}" destId="{05F1F5EA-9CC5-E04C-9789-570E22218B50}" srcOrd="0" destOrd="0" presId="urn:microsoft.com/office/officeart/2005/8/layout/vList3"/>
    <dgm:cxn modelId="{CE427F19-F134-E244-A67E-422DF032ADC8}" type="presParOf" srcId="{05F1F5EA-9CC5-E04C-9789-570E22218B50}" destId="{4D723BBE-59DF-1047-893B-E70BEDFD50F6}" srcOrd="0" destOrd="0" presId="urn:microsoft.com/office/officeart/2005/8/layout/vList3"/>
    <dgm:cxn modelId="{CC1A76D6-7935-9A4C-A3C0-0D77EC58EFB8}" type="presParOf" srcId="{05F1F5EA-9CC5-E04C-9789-570E22218B50}" destId="{0D6A2CCD-DFF3-164C-913F-F61F21AA9ACC}" srcOrd="1" destOrd="0" presId="urn:microsoft.com/office/officeart/2005/8/layout/vList3"/>
    <dgm:cxn modelId="{D0904963-E7E1-9644-B4AD-B1495FA74F4F}" type="presParOf" srcId="{7E7D16E9-91D2-B14A-A20C-57DCC22BBDC0}" destId="{63654B6B-6285-074F-BE7E-AD2CF15A8EBF}" srcOrd="1" destOrd="0" presId="urn:microsoft.com/office/officeart/2005/8/layout/vList3"/>
    <dgm:cxn modelId="{9EDA7825-6FD5-2B40-AF6B-3AD9015C5A83}" type="presParOf" srcId="{7E7D16E9-91D2-B14A-A20C-57DCC22BBDC0}" destId="{6C7D6434-280F-824B-9F8F-7FF290E0B6CF}" srcOrd="2" destOrd="0" presId="urn:microsoft.com/office/officeart/2005/8/layout/vList3"/>
    <dgm:cxn modelId="{46056C80-3024-634D-92A4-A35DF6A0EE28}" type="presParOf" srcId="{6C7D6434-280F-824B-9F8F-7FF290E0B6CF}" destId="{C9F606A1-DC72-3246-8B8C-8951A5C52150}" srcOrd="0" destOrd="0" presId="urn:microsoft.com/office/officeart/2005/8/layout/vList3"/>
    <dgm:cxn modelId="{782A9074-68CA-164E-B1B5-8322A47ECD9D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954DEA-EA2D-4140-B2B8-6D8FEAC30860}" type="presOf" srcId="{76BE5976-64E8-2044-8270-AC68A81F6CCB}" destId="{34BE2C43-14F0-CC4F-88EE-548C703E69DF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4436744F-8427-194E-86BC-FF8861664E53}" type="presOf" srcId="{664C76C6-C088-A745-84A2-6E2A8F861FB1}" destId="{8C86C58A-1E40-D040-9CF7-5A412EB6107E}" srcOrd="0" destOrd="0" presId="urn:microsoft.com/office/officeart/2005/8/layout/vList3"/>
    <dgm:cxn modelId="{B76EFC8D-B6B9-8945-823F-EA778CC4AB68}" type="presParOf" srcId="{8C86C58A-1E40-D040-9CF7-5A412EB6107E}" destId="{6B9FC063-703C-474F-A61D-0C8B86BA07B5}" srcOrd="0" destOrd="0" presId="urn:microsoft.com/office/officeart/2005/8/layout/vList3"/>
    <dgm:cxn modelId="{1A95AABF-F20A-EB4C-A017-4B39883BAE22}" type="presParOf" srcId="{6B9FC063-703C-474F-A61D-0C8B86BA07B5}" destId="{5EB2B749-3A71-9943-8638-F589B322AADD}" srcOrd="0" destOrd="0" presId="urn:microsoft.com/office/officeart/2005/8/layout/vList3"/>
    <dgm:cxn modelId="{5805543A-C8A0-0F4A-B859-A0032318E20C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18368E-4B96-BF4F-A82C-596290B78906}" type="presOf" srcId="{664C76C6-C088-A745-84A2-6E2A8F861FB1}" destId="{8C86C58A-1E40-D040-9CF7-5A412EB6107E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40D97B87-972A-2844-9919-CB87CFF360EC}" type="presOf" srcId="{76BE5976-64E8-2044-8270-AC68A81F6CCB}" destId="{34BE2C43-14F0-CC4F-88EE-548C703E69DF}" srcOrd="0" destOrd="0" presId="urn:microsoft.com/office/officeart/2005/8/layout/vList3"/>
    <dgm:cxn modelId="{C0177BDD-FC60-3C4E-8DE6-98E4140FDB63}" type="presParOf" srcId="{8C86C58A-1E40-D040-9CF7-5A412EB6107E}" destId="{6B9FC063-703C-474F-A61D-0C8B86BA07B5}" srcOrd="0" destOrd="0" presId="urn:microsoft.com/office/officeart/2005/8/layout/vList3"/>
    <dgm:cxn modelId="{7BC1FBF3-DCA6-A141-B4F7-04842DA18305}" type="presParOf" srcId="{6B9FC063-703C-474F-A61D-0C8B86BA07B5}" destId="{5EB2B749-3A71-9943-8638-F589B322AADD}" srcOrd="0" destOrd="0" presId="urn:microsoft.com/office/officeart/2005/8/layout/vList3"/>
    <dgm:cxn modelId="{ABBD4601-F618-F74F-87A1-3E9E098C256D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62FC336-17AF-3645-8F3F-E1588BD6CB9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A8DFD-AC73-B048-A80B-2A630D082D0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General information</a:t>
          </a:r>
          <a:endParaRPr lang="en-US" dirty="0">
            <a:solidFill>
              <a:schemeClr val="tx1"/>
            </a:solidFill>
          </a:endParaRPr>
        </a:p>
      </dgm:t>
    </dgm:pt>
    <dgm:pt modelId="{31085C35-EF4C-D94A-AC88-72AFA7819669}" type="parTrans" cxnId="{C923FD9E-DB7E-9A4C-939B-49863486C8F9}">
      <dgm:prSet/>
      <dgm:spPr/>
      <dgm:t>
        <a:bodyPr/>
        <a:lstStyle/>
        <a:p>
          <a:endParaRPr lang="en-US"/>
        </a:p>
      </dgm:t>
    </dgm:pt>
    <dgm:pt modelId="{98FE2260-C93A-BD40-A023-B71912883313}" type="sibTrans" cxnId="{C923FD9E-DB7E-9A4C-939B-49863486C8F9}">
      <dgm:prSet/>
      <dgm:spPr/>
      <dgm:t>
        <a:bodyPr/>
        <a:lstStyle/>
        <a:p>
          <a:endParaRPr lang="en-US"/>
        </a:p>
      </dgm:t>
    </dgm:pt>
    <dgm:pt modelId="{E9C3E7C6-1E31-EA43-837B-B99A24124420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D8648B7C-D808-8B43-A762-544D247A6ACF}" type="parTrans" cxnId="{C6FA61FE-AF03-9A4E-A589-577A3B012582}">
      <dgm:prSet/>
      <dgm:spPr/>
      <dgm:t>
        <a:bodyPr/>
        <a:lstStyle/>
        <a:p>
          <a:endParaRPr lang="en-US"/>
        </a:p>
      </dgm:t>
    </dgm:pt>
    <dgm:pt modelId="{D06ED136-2D69-3A4F-8607-15A61421BDBB}" type="sibTrans" cxnId="{C6FA61FE-AF03-9A4E-A589-577A3B012582}">
      <dgm:prSet/>
      <dgm:spPr/>
      <dgm:t>
        <a:bodyPr/>
        <a:lstStyle/>
        <a:p>
          <a:endParaRPr lang="en-US"/>
        </a:p>
      </dgm:t>
    </dgm:pt>
    <dgm:pt modelId="{62D12BEE-CF23-4C48-8EFC-461CC21E0E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Experimental design</a:t>
          </a:r>
          <a:endParaRPr lang="en-US" dirty="0">
            <a:solidFill>
              <a:schemeClr val="tx1"/>
            </a:solidFill>
          </a:endParaRPr>
        </a:p>
      </dgm:t>
    </dgm:pt>
    <dgm:pt modelId="{336949D5-FCC2-CF45-9F07-1B5E296814CE}" type="parTrans" cxnId="{B240F9D4-73B6-9743-9255-D845E61602D7}">
      <dgm:prSet/>
      <dgm:spPr/>
      <dgm:t>
        <a:bodyPr/>
        <a:lstStyle/>
        <a:p>
          <a:endParaRPr lang="en-US"/>
        </a:p>
      </dgm:t>
    </dgm:pt>
    <dgm:pt modelId="{378B4AD4-B506-2942-9F73-E69A077F97AB}" type="sibTrans" cxnId="{B240F9D4-73B6-9743-9255-D845E61602D7}">
      <dgm:prSet/>
      <dgm:spPr/>
      <dgm:t>
        <a:bodyPr/>
        <a:lstStyle/>
        <a:p>
          <a:endParaRPr lang="en-US"/>
        </a:p>
      </dgm:t>
    </dgm:pt>
    <dgm:pt modelId="{FDE80D8A-DB27-C543-96C9-63434AB18976}">
      <dgm:prSet phldrT="[Text]"/>
      <dgm:spPr/>
      <dgm:t>
        <a:bodyPr/>
        <a:lstStyle/>
        <a:p>
          <a:r>
            <a:rPr lang="en-US" dirty="0" smtClean="0"/>
            <a:t>Experimental Design: disease_state, dose_response etc. (controlled vocabulary terms)</a:t>
          </a:r>
          <a:endParaRPr lang="en-US" dirty="0"/>
        </a:p>
      </dgm:t>
    </dgm:pt>
    <dgm:pt modelId="{8EA884A1-7361-B748-9E2C-33B4A7B588B1}" type="parTrans" cxnId="{CC23C2D7-66A7-3A43-906E-1AB8E3A17B47}">
      <dgm:prSet/>
      <dgm:spPr/>
      <dgm:t>
        <a:bodyPr/>
        <a:lstStyle/>
        <a:p>
          <a:endParaRPr lang="en-US"/>
        </a:p>
      </dgm:t>
    </dgm:pt>
    <dgm:pt modelId="{608B6248-0C4C-D849-9053-D116401C9EF0}" type="sibTrans" cxnId="{CC23C2D7-66A7-3A43-906E-1AB8E3A17B47}">
      <dgm:prSet/>
      <dgm:spPr/>
      <dgm:t>
        <a:bodyPr/>
        <a:lstStyle/>
        <a:p>
          <a:endParaRPr lang="en-US"/>
        </a:p>
      </dgm:t>
    </dgm:pt>
    <dgm:pt modelId="{18F7D3E7-28CC-ED41-B465-754BC6AC7849}">
      <dgm:prSet phldrT="[Text]"/>
      <dgm:spPr/>
      <dgm:t>
        <a:bodyPr/>
        <a:lstStyle/>
        <a:p>
          <a:r>
            <a:rPr lang="en-US" dirty="0" smtClean="0"/>
            <a:t>Replicate Type, Quality Control Type, Normalization Type (controlled vocabulary terms)</a:t>
          </a:r>
          <a:endParaRPr lang="en-US" dirty="0"/>
        </a:p>
      </dgm:t>
    </dgm:pt>
    <dgm:pt modelId="{22AE45CD-B880-BF4D-B511-8CE112511FC7}" type="parTrans" cxnId="{02C462A6-5BE2-034A-868F-9A3FA13B521E}">
      <dgm:prSet/>
      <dgm:spPr/>
      <dgm:t>
        <a:bodyPr/>
        <a:lstStyle/>
        <a:p>
          <a:endParaRPr lang="en-US"/>
        </a:p>
      </dgm:t>
    </dgm:pt>
    <dgm:pt modelId="{334198E3-DB16-A548-9E86-55B07F1F381B}" type="sibTrans" cxnId="{02C462A6-5BE2-034A-868F-9A3FA13B521E}">
      <dgm:prSet/>
      <dgm:spPr/>
      <dgm:t>
        <a:bodyPr/>
        <a:lstStyle/>
        <a:p>
          <a:endParaRPr lang="en-US"/>
        </a:p>
      </dgm:t>
    </dgm:pt>
    <dgm:pt modelId="{F18B6A3A-5C22-CB47-8D9E-35766322BC5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Contacts</a:t>
          </a:r>
          <a:endParaRPr lang="en-US" dirty="0">
            <a:solidFill>
              <a:schemeClr val="tx1"/>
            </a:solidFill>
          </a:endParaRPr>
        </a:p>
      </dgm:t>
    </dgm:pt>
    <dgm:pt modelId="{D4255174-58C6-2940-A93D-A042AF401E63}" type="parTrans" cxnId="{20289992-13B9-354E-8270-3F54AF624C8F}">
      <dgm:prSet/>
      <dgm:spPr/>
      <dgm:t>
        <a:bodyPr/>
        <a:lstStyle/>
        <a:p>
          <a:endParaRPr lang="en-US"/>
        </a:p>
      </dgm:t>
    </dgm:pt>
    <dgm:pt modelId="{46EA737A-CA43-9F4A-853B-54C81FE2AF96}" type="sibTrans" cxnId="{20289992-13B9-354E-8270-3F54AF624C8F}">
      <dgm:prSet/>
      <dgm:spPr/>
      <dgm:t>
        <a:bodyPr/>
        <a:lstStyle/>
        <a:p>
          <a:endParaRPr lang="en-US"/>
        </a:p>
      </dgm:t>
    </dgm:pt>
    <dgm:pt modelId="{30156238-066D-FB4A-89D9-821D1F55118F}">
      <dgm:prSet phldrT="[Text]"/>
      <dgm:spPr/>
      <dgm:t>
        <a:bodyPr/>
        <a:lstStyle/>
        <a:p>
          <a:r>
            <a:rPr lang="en-US" dirty="0" smtClean="0"/>
            <a:t>Person Name, Email, Affiliation</a:t>
          </a:r>
          <a:endParaRPr lang="en-US" dirty="0"/>
        </a:p>
      </dgm:t>
    </dgm:pt>
    <dgm:pt modelId="{D7610F8B-4CE9-E442-966D-4101F5CD9A02}" type="parTrans" cxnId="{532136BD-AC3A-B341-85B0-58E6180FD9D6}">
      <dgm:prSet/>
      <dgm:spPr/>
      <dgm:t>
        <a:bodyPr/>
        <a:lstStyle/>
        <a:p>
          <a:endParaRPr lang="en-US"/>
        </a:p>
      </dgm:t>
    </dgm:pt>
    <dgm:pt modelId="{D3552BEA-0BCC-AE45-A63A-D273AE79AD07}" type="sibTrans" cxnId="{532136BD-AC3A-B341-85B0-58E6180FD9D6}">
      <dgm:prSet/>
      <dgm:spPr/>
      <dgm:t>
        <a:bodyPr/>
        <a:lstStyle/>
        <a:p>
          <a:endParaRPr lang="en-US"/>
        </a:p>
      </dgm:t>
    </dgm:pt>
    <dgm:pt modelId="{C5A0764E-93C0-A14F-ABDF-C3183D55160C}">
      <dgm:prSet phldrT="[Text]"/>
      <dgm:spPr/>
      <dgm:t>
        <a:bodyPr/>
        <a:lstStyle/>
        <a:p>
          <a:r>
            <a:rPr lang="en-US" dirty="0" smtClean="0"/>
            <a:t>Roles: investigator, submitter etc. (controlled vocabulary terms)</a:t>
          </a:r>
          <a:endParaRPr lang="en-US" dirty="0"/>
        </a:p>
      </dgm:t>
    </dgm:pt>
    <dgm:pt modelId="{98401944-6D0B-D84C-B42A-CBF11FB63D5E}" type="parTrans" cxnId="{B845CEB4-550F-8A48-9EA1-DCFC34C2DC3E}">
      <dgm:prSet/>
      <dgm:spPr/>
      <dgm:t>
        <a:bodyPr/>
        <a:lstStyle/>
        <a:p>
          <a:endParaRPr lang="en-US"/>
        </a:p>
      </dgm:t>
    </dgm:pt>
    <dgm:pt modelId="{84562B9C-5EED-8542-9BCE-1E8FD65D0165}" type="sibTrans" cxnId="{B845CEB4-550F-8A48-9EA1-DCFC34C2DC3E}">
      <dgm:prSet/>
      <dgm:spPr/>
      <dgm:t>
        <a:bodyPr/>
        <a:lstStyle/>
        <a:p>
          <a:endParaRPr lang="en-US"/>
        </a:p>
      </dgm:t>
    </dgm:pt>
    <dgm:pt modelId="{4F540129-B714-BA40-83D6-2861C195D6B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Publications</a:t>
          </a:r>
          <a:endParaRPr lang="en-US" dirty="0">
            <a:solidFill>
              <a:schemeClr val="tx1"/>
            </a:solidFill>
          </a:endParaRPr>
        </a:p>
      </dgm:t>
    </dgm:pt>
    <dgm:pt modelId="{E40FCB9D-2767-6547-A184-C77ED8434896}" type="parTrans" cxnId="{A18039E9-9F79-B24C-AD54-2060FB6F172B}">
      <dgm:prSet/>
      <dgm:spPr/>
      <dgm:t>
        <a:bodyPr/>
        <a:lstStyle/>
        <a:p>
          <a:endParaRPr lang="en-US"/>
        </a:p>
      </dgm:t>
    </dgm:pt>
    <dgm:pt modelId="{71CBADA2-A0F5-AC45-BB39-01FE91985BA9}" type="sibTrans" cxnId="{A18039E9-9F79-B24C-AD54-2060FB6F172B}">
      <dgm:prSet/>
      <dgm:spPr/>
      <dgm:t>
        <a:bodyPr/>
        <a:lstStyle/>
        <a:p>
          <a:endParaRPr lang="en-US"/>
        </a:p>
      </dgm:t>
    </dgm:pt>
    <dgm:pt modelId="{0D05EB0F-8480-5D40-8B3A-E255EF706D97}">
      <dgm:prSet phldrT="[Text]"/>
      <dgm:spPr/>
      <dgm:t>
        <a:bodyPr/>
        <a:lstStyle/>
        <a:p>
          <a:r>
            <a:rPr lang="en-US" dirty="0" smtClean="0"/>
            <a:t>Title, Pubmed ID, DOI, Authors</a:t>
          </a:r>
          <a:endParaRPr lang="en-US" dirty="0"/>
        </a:p>
      </dgm:t>
    </dgm:pt>
    <dgm:pt modelId="{526941C0-BABB-E242-91CF-33873C76271E}" type="parTrans" cxnId="{1C1D8ED2-2931-C64F-927F-6BE366FA5AEB}">
      <dgm:prSet/>
      <dgm:spPr/>
      <dgm:t>
        <a:bodyPr/>
        <a:lstStyle/>
        <a:p>
          <a:endParaRPr lang="en-US"/>
        </a:p>
      </dgm:t>
    </dgm:pt>
    <dgm:pt modelId="{0C36FA55-B542-834B-BA1B-3768DDB26B7C}" type="sibTrans" cxnId="{1C1D8ED2-2931-C64F-927F-6BE366FA5AEB}">
      <dgm:prSet/>
      <dgm:spPr/>
      <dgm:t>
        <a:bodyPr/>
        <a:lstStyle/>
        <a:p>
          <a:endParaRPr lang="en-US"/>
        </a:p>
      </dgm:t>
    </dgm:pt>
    <dgm:pt modelId="{AFE46C42-18D9-F04E-A8EF-45BD1AE133D5}">
      <dgm:prSet phldrT="[Text]"/>
      <dgm:spPr/>
      <dgm:t>
        <a:bodyPr/>
        <a:lstStyle/>
        <a:p>
          <a:r>
            <a:rPr lang="en-US" dirty="0" smtClean="0"/>
            <a:t>Publication status: published etc. (controlled vocabulary terms)</a:t>
          </a:r>
          <a:endParaRPr lang="en-US" dirty="0"/>
        </a:p>
      </dgm:t>
    </dgm:pt>
    <dgm:pt modelId="{016F5A3D-F8B4-0D46-90E0-ED667047EEF5}" type="parTrans" cxnId="{C5586C81-C632-DC42-A967-4F259EC79863}">
      <dgm:prSet/>
      <dgm:spPr/>
      <dgm:t>
        <a:bodyPr/>
        <a:lstStyle/>
        <a:p>
          <a:endParaRPr lang="en-US"/>
        </a:p>
      </dgm:t>
    </dgm:pt>
    <dgm:pt modelId="{59DF1F4E-48CF-0240-8B89-CA4936DED504}" type="sibTrans" cxnId="{C5586C81-C632-DC42-A967-4F259EC79863}">
      <dgm:prSet/>
      <dgm:spPr/>
      <dgm:t>
        <a:bodyPr/>
        <a:lstStyle/>
        <a:p>
          <a:endParaRPr lang="en-US"/>
        </a:p>
      </dgm:t>
    </dgm:pt>
    <dgm:pt modelId="{B823D4F1-31CB-8940-B11B-8CB791B2952C}">
      <dgm:prSet phldrT="[Text]"/>
      <dgm:spPr/>
      <dgm:t>
        <a:bodyPr/>
        <a:lstStyle/>
        <a:p>
          <a:r>
            <a:rPr lang="en-US" dirty="0" smtClean="0"/>
            <a:t>Date of Experiment, Public Release Date</a:t>
          </a:r>
          <a:endParaRPr lang="en-US" dirty="0"/>
        </a:p>
      </dgm:t>
    </dgm:pt>
    <dgm:pt modelId="{CEADB45E-E502-544E-BCE8-11C468C7C5C4}" type="parTrans" cxnId="{1FEDAF3B-D63E-9240-B080-C6A5C5F4DC36}">
      <dgm:prSet/>
      <dgm:spPr/>
      <dgm:t>
        <a:bodyPr/>
        <a:lstStyle/>
        <a:p>
          <a:endParaRPr lang="en-US"/>
        </a:p>
      </dgm:t>
    </dgm:pt>
    <dgm:pt modelId="{F540F83C-AEA7-D34E-A6B3-3D86A28F5733}" type="sibTrans" cxnId="{1FEDAF3B-D63E-9240-B080-C6A5C5F4DC36}">
      <dgm:prSet/>
      <dgm:spPr/>
      <dgm:t>
        <a:bodyPr/>
        <a:lstStyle/>
        <a:p>
          <a:endParaRPr lang="en-US"/>
        </a:p>
      </dgm:t>
    </dgm:pt>
    <dgm:pt modelId="{C80C27C2-5124-7146-8DBD-4A960F2BFEDE}" type="pres">
      <dgm:prSet presAssocID="{862FC336-17AF-3645-8F3F-E1588BD6CB9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749315-E3E6-774A-B6D0-BB69220A2ACC}" type="pres">
      <dgm:prSet presAssocID="{D50A8DFD-AC73-B048-A80B-2A630D082D09}" presName="composite" presStyleCnt="0"/>
      <dgm:spPr/>
    </dgm:pt>
    <dgm:pt modelId="{3B56D321-3161-0641-AAD1-014DA758E3EF}" type="pres">
      <dgm:prSet presAssocID="{D50A8DFD-AC73-B048-A80B-2A630D082D0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D7481-28FE-6448-B90E-6DF12337D7DF}" type="pres">
      <dgm:prSet presAssocID="{D50A8DFD-AC73-B048-A80B-2A630D082D0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53BBA-D49E-2340-BB3E-520F1DDE7946}" type="pres">
      <dgm:prSet presAssocID="{98FE2260-C93A-BD40-A023-B71912883313}" presName="sp" presStyleCnt="0"/>
      <dgm:spPr/>
    </dgm:pt>
    <dgm:pt modelId="{DAB4253D-A078-1B49-B885-D2BEE5ED9251}" type="pres">
      <dgm:prSet presAssocID="{62D12BEE-CF23-4C48-8EFC-461CC21E0E31}" presName="composite" presStyleCnt="0"/>
      <dgm:spPr/>
    </dgm:pt>
    <dgm:pt modelId="{18B0932D-BA25-6D4D-88D6-144A8BD6DEBA}" type="pres">
      <dgm:prSet presAssocID="{62D12BEE-CF23-4C48-8EFC-461CC21E0E3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80288-9F55-9843-92CE-EB1487F894D7}" type="pres">
      <dgm:prSet presAssocID="{62D12BEE-CF23-4C48-8EFC-461CC21E0E3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8A349-3862-D745-9604-645296590291}" type="pres">
      <dgm:prSet presAssocID="{378B4AD4-B506-2942-9F73-E69A077F97AB}" presName="sp" presStyleCnt="0"/>
      <dgm:spPr/>
    </dgm:pt>
    <dgm:pt modelId="{74C4B317-FD1F-6D4B-952C-7B4862690147}" type="pres">
      <dgm:prSet presAssocID="{F18B6A3A-5C22-CB47-8D9E-35766322BC5B}" presName="composite" presStyleCnt="0"/>
      <dgm:spPr/>
    </dgm:pt>
    <dgm:pt modelId="{B2D26BB7-013C-7247-9CA2-37B3B3077D9A}" type="pres">
      <dgm:prSet presAssocID="{F18B6A3A-5C22-CB47-8D9E-35766322BC5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EB945-B976-1B4E-9208-E8CAA1F50E0C}" type="pres">
      <dgm:prSet presAssocID="{F18B6A3A-5C22-CB47-8D9E-35766322BC5B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9F964-393E-FB4A-893B-91824D088172}" type="pres">
      <dgm:prSet presAssocID="{46EA737A-CA43-9F4A-853B-54C81FE2AF96}" presName="sp" presStyleCnt="0"/>
      <dgm:spPr/>
    </dgm:pt>
    <dgm:pt modelId="{A8E4F562-9962-474E-B53E-C7D7EB2F7FEE}" type="pres">
      <dgm:prSet presAssocID="{4F540129-B714-BA40-83D6-2861C195D6BF}" presName="composite" presStyleCnt="0"/>
      <dgm:spPr/>
    </dgm:pt>
    <dgm:pt modelId="{3C773EF9-3ACB-C445-903D-5E3767CC21CD}" type="pres">
      <dgm:prSet presAssocID="{4F540129-B714-BA40-83D6-2861C195D6B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FDBD6-7DBF-6341-B887-EB7B3F1B5F5F}" type="pres">
      <dgm:prSet presAssocID="{4F540129-B714-BA40-83D6-2861C195D6B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586C81-C632-DC42-A967-4F259EC79863}" srcId="{4F540129-B714-BA40-83D6-2861C195D6BF}" destId="{AFE46C42-18D9-F04E-A8EF-45BD1AE133D5}" srcOrd="1" destOrd="0" parTransId="{016F5A3D-F8B4-0D46-90E0-ED667047EEF5}" sibTransId="{59DF1F4E-48CF-0240-8B89-CA4936DED504}"/>
    <dgm:cxn modelId="{045D0CEE-05E6-2A46-8EF1-167DE7338F38}" type="presOf" srcId="{C5A0764E-93C0-A14F-ABDF-C3183D55160C}" destId="{4BFEB945-B976-1B4E-9208-E8CAA1F50E0C}" srcOrd="0" destOrd="1" presId="urn:microsoft.com/office/officeart/2005/8/layout/chevron2"/>
    <dgm:cxn modelId="{EC7BF9B5-01F4-2A47-92BD-5FF2B5C38A6E}" type="presOf" srcId="{B823D4F1-31CB-8940-B11B-8CB791B2952C}" destId="{678D7481-28FE-6448-B90E-6DF12337D7DF}" srcOrd="0" destOrd="1" presId="urn:microsoft.com/office/officeart/2005/8/layout/chevron2"/>
    <dgm:cxn modelId="{1FEDAF3B-D63E-9240-B080-C6A5C5F4DC36}" srcId="{D50A8DFD-AC73-B048-A80B-2A630D082D09}" destId="{B823D4F1-31CB-8940-B11B-8CB791B2952C}" srcOrd="1" destOrd="0" parTransId="{CEADB45E-E502-544E-BCE8-11C468C7C5C4}" sibTransId="{F540F83C-AEA7-D34E-A6B3-3D86A28F5733}"/>
    <dgm:cxn modelId="{D2674AA6-39A5-CA40-801A-7D569DE4CAA8}" type="presOf" srcId="{30156238-066D-FB4A-89D9-821D1F55118F}" destId="{4BFEB945-B976-1B4E-9208-E8CAA1F50E0C}" srcOrd="0" destOrd="0" presId="urn:microsoft.com/office/officeart/2005/8/layout/chevron2"/>
    <dgm:cxn modelId="{C923FD9E-DB7E-9A4C-939B-49863486C8F9}" srcId="{862FC336-17AF-3645-8F3F-E1588BD6CB9B}" destId="{D50A8DFD-AC73-B048-A80B-2A630D082D09}" srcOrd="0" destOrd="0" parTransId="{31085C35-EF4C-D94A-AC88-72AFA7819669}" sibTransId="{98FE2260-C93A-BD40-A023-B71912883313}"/>
    <dgm:cxn modelId="{5699E8D0-498B-D049-825F-71E5A2A421C3}" type="presOf" srcId="{FDE80D8A-DB27-C543-96C9-63434AB18976}" destId="{44D80288-9F55-9843-92CE-EB1487F894D7}" srcOrd="0" destOrd="0" presId="urn:microsoft.com/office/officeart/2005/8/layout/chevron2"/>
    <dgm:cxn modelId="{5778D121-30D7-334F-8B98-146EC39E15A9}" type="presOf" srcId="{D50A8DFD-AC73-B048-A80B-2A630D082D09}" destId="{3B56D321-3161-0641-AAD1-014DA758E3EF}" srcOrd="0" destOrd="0" presId="urn:microsoft.com/office/officeart/2005/8/layout/chevron2"/>
    <dgm:cxn modelId="{1C1D8ED2-2931-C64F-927F-6BE366FA5AEB}" srcId="{4F540129-B714-BA40-83D6-2861C195D6BF}" destId="{0D05EB0F-8480-5D40-8B3A-E255EF706D97}" srcOrd="0" destOrd="0" parTransId="{526941C0-BABB-E242-91CF-33873C76271E}" sibTransId="{0C36FA55-B542-834B-BA1B-3768DDB26B7C}"/>
    <dgm:cxn modelId="{6F282020-E25F-6C40-A7EE-04D87BD463F2}" type="presOf" srcId="{E9C3E7C6-1E31-EA43-837B-B99A24124420}" destId="{678D7481-28FE-6448-B90E-6DF12337D7DF}" srcOrd="0" destOrd="0" presId="urn:microsoft.com/office/officeart/2005/8/layout/chevron2"/>
    <dgm:cxn modelId="{6C2C8703-3DDD-A140-AFF3-01739E7537C3}" type="presOf" srcId="{4F540129-B714-BA40-83D6-2861C195D6BF}" destId="{3C773EF9-3ACB-C445-903D-5E3767CC21CD}" srcOrd="0" destOrd="0" presId="urn:microsoft.com/office/officeart/2005/8/layout/chevron2"/>
    <dgm:cxn modelId="{B240F9D4-73B6-9743-9255-D845E61602D7}" srcId="{862FC336-17AF-3645-8F3F-E1588BD6CB9B}" destId="{62D12BEE-CF23-4C48-8EFC-461CC21E0E31}" srcOrd="1" destOrd="0" parTransId="{336949D5-FCC2-CF45-9F07-1B5E296814CE}" sibTransId="{378B4AD4-B506-2942-9F73-E69A077F97AB}"/>
    <dgm:cxn modelId="{3D317CF3-9BDE-774A-A0EB-A9A35F486AAA}" type="presOf" srcId="{62D12BEE-CF23-4C48-8EFC-461CC21E0E31}" destId="{18B0932D-BA25-6D4D-88D6-144A8BD6DEBA}" srcOrd="0" destOrd="0" presId="urn:microsoft.com/office/officeart/2005/8/layout/chevron2"/>
    <dgm:cxn modelId="{CC23C2D7-66A7-3A43-906E-1AB8E3A17B47}" srcId="{62D12BEE-CF23-4C48-8EFC-461CC21E0E31}" destId="{FDE80D8A-DB27-C543-96C9-63434AB18976}" srcOrd="0" destOrd="0" parTransId="{8EA884A1-7361-B748-9E2C-33B4A7B588B1}" sibTransId="{608B6248-0C4C-D849-9053-D116401C9EF0}"/>
    <dgm:cxn modelId="{40A8C3B1-EA5A-6D4D-8AB3-1B5A66F8A487}" type="presOf" srcId="{18F7D3E7-28CC-ED41-B465-754BC6AC7849}" destId="{44D80288-9F55-9843-92CE-EB1487F894D7}" srcOrd="0" destOrd="1" presId="urn:microsoft.com/office/officeart/2005/8/layout/chevron2"/>
    <dgm:cxn modelId="{A18039E9-9F79-B24C-AD54-2060FB6F172B}" srcId="{862FC336-17AF-3645-8F3F-E1588BD6CB9B}" destId="{4F540129-B714-BA40-83D6-2861C195D6BF}" srcOrd="3" destOrd="0" parTransId="{E40FCB9D-2767-6547-A184-C77ED8434896}" sibTransId="{71CBADA2-A0F5-AC45-BB39-01FE91985BA9}"/>
    <dgm:cxn modelId="{532136BD-AC3A-B341-85B0-58E6180FD9D6}" srcId="{F18B6A3A-5C22-CB47-8D9E-35766322BC5B}" destId="{30156238-066D-FB4A-89D9-821D1F55118F}" srcOrd="0" destOrd="0" parTransId="{D7610F8B-4CE9-E442-966D-4101F5CD9A02}" sibTransId="{D3552BEA-0BCC-AE45-A63A-D273AE79AD07}"/>
    <dgm:cxn modelId="{B845CEB4-550F-8A48-9EA1-DCFC34C2DC3E}" srcId="{F18B6A3A-5C22-CB47-8D9E-35766322BC5B}" destId="{C5A0764E-93C0-A14F-ABDF-C3183D55160C}" srcOrd="1" destOrd="0" parTransId="{98401944-6D0B-D84C-B42A-CBF11FB63D5E}" sibTransId="{84562B9C-5EED-8542-9BCE-1E8FD65D0165}"/>
    <dgm:cxn modelId="{02C462A6-5BE2-034A-868F-9A3FA13B521E}" srcId="{62D12BEE-CF23-4C48-8EFC-461CC21E0E31}" destId="{18F7D3E7-28CC-ED41-B465-754BC6AC7849}" srcOrd="1" destOrd="0" parTransId="{22AE45CD-B880-BF4D-B511-8CE112511FC7}" sibTransId="{334198E3-DB16-A548-9E86-55B07F1F381B}"/>
    <dgm:cxn modelId="{C1CED00E-9033-E94B-8536-6F27BD421C0E}" type="presOf" srcId="{AFE46C42-18D9-F04E-A8EF-45BD1AE133D5}" destId="{AF0FDBD6-7DBF-6341-B887-EB7B3F1B5F5F}" srcOrd="0" destOrd="1" presId="urn:microsoft.com/office/officeart/2005/8/layout/chevron2"/>
    <dgm:cxn modelId="{C6FA61FE-AF03-9A4E-A589-577A3B012582}" srcId="{D50A8DFD-AC73-B048-A80B-2A630D082D09}" destId="{E9C3E7C6-1E31-EA43-837B-B99A24124420}" srcOrd="0" destOrd="0" parTransId="{D8648B7C-D808-8B43-A762-544D247A6ACF}" sibTransId="{D06ED136-2D69-3A4F-8607-15A61421BDBB}"/>
    <dgm:cxn modelId="{79F325A4-9180-F04F-880F-623D01090DF1}" type="presOf" srcId="{862FC336-17AF-3645-8F3F-E1588BD6CB9B}" destId="{C80C27C2-5124-7146-8DBD-4A960F2BFEDE}" srcOrd="0" destOrd="0" presId="urn:microsoft.com/office/officeart/2005/8/layout/chevron2"/>
    <dgm:cxn modelId="{958C74F7-ABDC-A94D-B457-E84D092AB4E2}" type="presOf" srcId="{0D05EB0F-8480-5D40-8B3A-E255EF706D97}" destId="{AF0FDBD6-7DBF-6341-B887-EB7B3F1B5F5F}" srcOrd="0" destOrd="0" presId="urn:microsoft.com/office/officeart/2005/8/layout/chevron2"/>
    <dgm:cxn modelId="{20289992-13B9-354E-8270-3F54AF624C8F}" srcId="{862FC336-17AF-3645-8F3F-E1588BD6CB9B}" destId="{F18B6A3A-5C22-CB47-8D9E-35766322BC5B}" srcOrd="2" destOrd="0" parTransId="{D4255174-58C6-2940-A93D-A042AF401E63}" sibTransId="{46EA737A-CA43-9F4A-853B-54C81FE2AF96}"/>
    <dgm:cxn modelId="{93C8C026-B5A3-B148-81CF-7AC0DF03E02A}" type="presOf" srcId="{F18B6A3A-5C22-CB47-8D9E-35766322BC5B}" destId="{B2D26BB7-013C-7247-9CA2-37B3B3077D9A}" srcOrd="0" destOrd="0" presId="urn:microsoft.com/office/officeart/2005/8/layout/chevron2"/>
    <dgm:cxn modelId="{F5B7AD73-6356-274C-937B-A67785C624C2}" type="presParOf" srcId="{C80C27C2-5124-7146-8DBD-4A960F2BFEDE}" destId="{6B749315-E3E6-774A-B6D0-BB69220A2ACC}" srcOrd="0" destOrd="0" presId="urn:microsoft.com/office/officeart/2005/8/layout/chevron2"/>
    <dgm:cxn modelId="{74A071F7-31BF-204D-AD73-D305CEF107F2}" type="presParOf" srcId="{6B749315-E3E6-774A-B6D0-BB69220A2ACC}" destId="{3B56D321-3161-0641-AAD1-014DA758E3EF}" srcOrd="0" destOrd="0" presId="urn:microsoft.com/office/officeart/2005/8/layout/chevron2"/>
    <dgm:cxn modelId="{E76742EE-EDCD-794D-A70E-D8681CF44375}" type="presParOf" srcId="{6B749315-E3E6-774A-B6D0-BB69220A2ACC}" destId="{678D7481-28FE-6448-B90E-6DF12337D7DF}" srcOrd="1" destOrd="0" presId="urn:microsoft.com/office/officeart/2005/8/layout/chevron2"/>
    <dgm:cxn modelId="{0BD17760-39EC-9F43-B805-77B6EE122692}" type="presParOf" srcId="{C80C27C2-5124-7146-8DBD-4A960F2BFEDE}" destId="{98953BBA-D49E-2340-BB3E-520F1DDE7946}" srcOrd="1" destOrd="0" presId="urn:microsoft.com/office/officeart/2005/8/layout/chevron2"/>
    <dgm:cxn modelId="{12456B87-5452-E847-A758-437C60381F87}" type="presParOf" srcId="{C80C27C2-5124-7146-8DBD-4A960F2BFEDE}" destId="{DAB4253D-A078-1B49-B885-D2BEE5ED9251}" srcOrd="2" destOrd="0" presId="urn:microsoft.com/office/officeart/2005/8/layout/chevron2"/>
    <dgm:cxn modelId="{DE422D63-53AF-3E49-AD16-E78061A57B4D}" type="presParOf" srcId="{DAB4253D-A078-1B49-B885-D2BEE5ED9251}" destId="{18B0932D-BA25-6D4D-88D6-144A8BD6DEBA}" srcOrd="0" destOrd="0" presId="urn:microsoft.com/office/officeart/2005/8/layout/chevron2"/>
    <dgm:cxn modelId="{B907ABE8-DFF2-DA49-8CE6-909338F6E091}" type="presParOf" srcId="{DAB4253D-A078-1B49-B885-D2BEE5ED9251}" destId="{44D80288-9F55-9843-92CE-EB1487F894D7}" srcOrd="1" destOrd="0" presId="urn:microsoft.com/office/officeart/2005/8/layout/chevron2"/>
    <dgm:cxn modelId="{CD2FC816-E162-DF46-B99C-5D47AE984A70}" type="presParOf" srcId="{C80C27C2-5124-7146-8DBD-4A960F2BFEDE}" destId="{EEC8A349-3862-D745-9604-645296590291}" srcOrd="3" destOrd="0" presId="urn:microsoft.com/office/officeart/2005/8/layout/chevron2"/>
    <dgm:cxn modelId="{304687B2-4E74-2445-A3CB-ADFF4699C14A}" type="presParOf" srcId="{C80C27C2-5124-7146-8DBD-4A960F2BFEDE}" destId="{74C4B317-FD1F-6D4B-952C-7B4862690147}" srcOrd="4" destOrd="0" presId="urn:microsoft.com/office/officeart/2005/8/layout/chevron2"/>
    <dgm:cxn modelId="{3DD3C392-8FAB-AD46-B8F6-F78DA3DFAF39}" type="presParOf" srcId="{74C4B317-FD1F-6D4B-952C-7B4862690147}" destId="{B2D26BB7-013C-7247-9CA2-37B3B3077D9A}" srcOrd="0" destOrd="0" presId="urn:microsoft.com/office/officeart/2005/8/layout/chevron2"/>
    <dgm:cxn modelId="{BE053E00-132F-F741-AE99-63F1215EB02B}" type="presParOf" srcId="{74C4B317-FD1F-6D4B-952C-7B4862690147}" destId="{4BFEB945-B976-1B4E-9208-E8CAA1F50E0C}" srcOrd="1" destOrd="0" presId="urn:microsoft.com/office/officeart/2005/8/layout/chevron2"/>
    <dgm:cxn modelId="{E6C6D4B7-1B86-8A4D-AE59-04342977F39D}" type="presParOf" srcId="{C80C27C2-5124-7146-8DBD-4A960F2BFEDE}" destId="{6799F964-393E-FB4A-893B-91824D088172}" srcOrd="5" destOrd="0" presId="urn:microsoft.com/office/officeart/2005/8/layout/chevron2"/>
    <dgm:cxn modelId="{9FE5C245-05A7-3844-972B-AE2C89D62242}" type="presParOf" srcId="{C80C27C2-5124-7146-8DBD-4A960F2BFEDE}" destId="{A8E4F562-9962-474E-B53E-C7D7EB2F7FEE}" srcOrd="6" destOrd="0" presId="urn:microsoft.com/office/officeart/2005/8/layout/chevron2"/>
    <dgm:cxn modelId="{1DDBB7DF-1D2C-1C46-8613-CB7F58A021F1}" type="presParOf" srcId="{A8E4F562-9962-474E-B53E-C7D7EB2F7FEE}" destId="{3C773EF9-3ACB-C445-903D-5E3767CC21CD}" srcOrd="0" destOrd="0" presId="urn:microsoft.com/office/officeart/2005/8/layout/chevron2"/>
    <dgm:cxn modelId="{2077AD55-9DBC-1B45-9660-0BF089776759}" type="presParOf" srcId="{A8E4F562-9962-474E-B53E-C7D7EB2F7FEE}" destId="{AF0FDBD6-7DBF-6341-B887-EB7B3F1B5F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7F7452-5944-F949-8E44-37879089AAEB}" type="presOf" srcId="{76BE5976-64E8-2044-8270-AC68A81F6CCB}" destId="{34BE2C43-14F0-CC4F-88EE-548C703E69DF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8EB160BE-C5BA-0D4C-A0CA-2B38C461DC15}" type="presOf" srcId="{664C76C6-C088-A745-84A2-6E2A8F861FB1}" destId="{8C86C58A-1E40-D040-9CF7-5A412EB6107E}" srcOrd="0" destOrd="0" presId="urn:microsoft.com/office/officeart/2005/8/layout/vList3"/>
    <dgm:cxn modelId="{01387E30-2C3A-214C-9375-F286701302DB}" type="presParOf" srcId="{8C86C58A-1E40-D040-9CF7-5A412EB6107E}" destId="{6B9FC063-703C-474F-A61D-0C8B86BA07B5}" srcOrd="0" destOrd="0" presId="urn:microsoft.com/office/officeart/2005/8/layout/vList3"/>
    <dgm:cxn modelId="{EA04F41D-DCA7-CE4E-ABC9-CC36A2A88408}" type="presParOf" srcId="{6B9FC063-703C-474F-A61D-0C8B86BA07B5}" destId="{5EB2B749-3A71-9943-8638-F589B322AADD}" srcOrd="0" destOrd="0" presId="urn:microsoft.com/office/officeart/2005/8/layout/vList3"/>
    <dgm:cxn modelId="{3C37FD50-0BE4-F04F-A7D7-0E928B33A9C6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637B3166-040A-7F4C-9890-C551F7017D6F}" type="presOf" srcId="{76BE5976-64E8-2044-8270-AC68A81F6CCB}" destId="{34BE2C43-14F0-CC4F-88EE-548C703E69DF}" srcOrd="0" destOrd="0" presId="urn:microsoft.com/office/officeart/2005/8/layout/vList3"/>
    <dgm:cxn modelId="{7EA33C77-5A82-884A-A430-286D6B03FFFD}" type="presOf" srcId="{664C76C6-C088-A745-84A2-6E2A8F861FB1}" destId="{8C86C58A-1E40-D040-9CF7-5A412EB6107E}" srcOrd="0" destOrd="0" presId="urn:microsoft.com/office/officeart/2005/8/layout/vList3"/>
    <dgm:cxn modelId="{2328C13D-0AFE-C742-A3E4-72231EA9DC20}" type="presParOf" srcId="{8C86C58A-1E40-D040-9CF7-5A412EB6107E}" destId="{6B9FC063-703C-474F-A61D-0C8B86BA07B5}" srcOrd="0" destOrd="0" presId="urn:microsoft.com/office/officeart/2005/8/layout/vList3"/>
    <dgm:cxn modelId="{073C6C4E-25C1-9D41-8077-14B2CD53A322}" type="presParOf" srcId="{6B9FC063-703C-474F-A61D-0C8B86BA07B5}" destId="{5EB2B749-3A71-9943-8638-F589B322AADD}" srcOrd="0" destOrd="0" presId="urn:microsoft.com/office/officeart/2005/8/layout/vList3"/>
    <dgm:cxn modelId="{1160B19C-AFEA-544A-83BD-F2AA32D61DCC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4F54A1-A369-7A40-9B28-F59A0A9075CF}" type="presOf" srcId="{664C76C6-C088-A745-84A2-6E2A8F861FB1}" destId="{8C86C58A-1E40-D040-9CF7-5A412EB6107E}" srcOrd="0" destOrd="0" presId="urn:microsoft.com/office/officeart/2005/8/layout/vList3"/>
    <dgm:cxn modelId="{D34E212B-0695-0C4B-ABDE-C32A12F18003}" type="presOf" srcId="{76BE5976-64E8-2044-8270-AC68A81F6CCB}" destId="{34BE2C43-14F0-CC4F-88EE-548C703E69DF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AE747500-8D7C-D744-B252-8DA423276443}" type="presParOf" srcId="{8C86C58A-1E40-D040-9CF7-5A412EB6107E}" destId="{6B9FC063-703C-474F-A61D-0C8B86BA07B5}" srcOrd="0" destOrd="0" presId="urn:microsoft.com/office/officeart/2005/8/layout/vList3"/>
    <dgm:cxn modelId="{C46F7E9C-E562-0A45-B550-66EE8ACB906C}" type="presParOf" srcId="{6B9FC063-703C-474F-A61D-0C8B86BA07B5}" destId="{5EB2B749-3A71-9943-8638-F589B322AADD}" srcOrd="0" destOrd="0" presId="urn:microsoft.com/office/officeart/2005/8/layout/vList3"/>
    <dgm:cxn modelId="{9A00F20D-45A5-004F-8ECA-FD2A6925BD8E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733DF4-89FF-1E40-A5F4-4D78AD2CAA9F}" type="presOf" srcId="{76BE5976-64E8-2044-8270-AC68A81F6CCB}" destId="{34BE2C43-14F0-CC4F-88EE-548C703E69DF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5F271C1C-F4EC-D545-81D3-31D8C8B20BA3}" type="presOf" srcId="{664C76C6-C088-A745-84A2-6E2A8F861FB1}" destId="{8C86C58A-1E40-D040-9CF7-5A412EB6107E}" srcOrd="0" destOrd="0" presId="urn:microsoft.com/office/officeart/2005/8/layout/vList3"/>
    <dgm:cxn modelId="{7AE1D560-FEFE-664A-930E-BB260A9E1473}" type="presParOf" srcId="{8C86C58A-1E40-D040-9CF7-5A412EB6107E}" destId="{6B9FC063-703C-474F-A61D-0C8B86BA07B5}" srcOrd="0" destOrd="0" presId="urn:microsoft.com/office/officeart/2005/8/layout/vList3"/>
    <dgm:cxn modelId="{C562DD8B-4589-CF4E-80B0-9AAB2BE4E7C4}" type="presParOf" srcId="{6B9FC063-703C-474F-A61D-0C8B86BA07B5}" destId="{5EB2B749-3A71-9943-8638-F589B322AADD}" srcOrd="0" destOrd="0" presId="urn:microsoft.com/office/officeart/2005/8/layout/vList3"/>
    <dgm:cxn modelId="{F8DB2FDE-BC2D-E541-8C53-ED53ED11D5CC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0EFDA621-241F-6F4E-9F9F-349930CBDD8F}" type="presOf" srcId="{76BE5976-64E8-2044-8270-AC68A81F6CCB}" destId="{34BE2C43-14F0-CC4F-88EE-548C703E69DF}" srcOrd="0" destOrd="0" presId="urn:microsoft.com/office/officeart/2005/8/layout/vList3"/>
    <dgm:cxn modelId="{7D2CFAA5-D6D3-1D46-9873-32D1529D8931}" type="presOf" srcId="{664C76C6-C088-A745-84A2-6E2A8F861FB1}" destId="{8C86C58A-1E40-D040-9CF7-5A412EB6107E}" srcOrd="0" destOrd="0" presId="urn:microsoft.com/office/officeart/2005/8/layout/vList3"/>
    <dgm:cxn modelId="{3B5C6F3B-4CB5-DE49-82BF-620E0229DED2}" type="presParOf" srcId="{8C86C58A-1E40-D040-9CF7-5A412EB6107E}" destId="{6B9FC063-703C-474F-A61D-0C8B86BA07B5}" srcOrd="0" destOrd="0" presId="urn:microsoft.com/office/officeart/2005/8/layout/vList3"/>
    <dgm:cxn modelId="{BFA20230-D5A3-BB49-9B54-F1C58606F665}" type="presParOf" srcId="{6B9FC063-703C-474F-A61D-0C8B86BA07B5}" destId="{5EB2B749-3A71-9943-8638-F589B322AADD}" srcOrd="0" destOrd="0" presId="urn:microsoft.com/office/officeart/2005/8/layout/vList3"/>
    <dgm:cxn modelId="{6469AE71-FF5F-6546-83B3-563143A763D1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68BB154F-BA05-6544-8306-2D12E67395EA}" type="presOf" srcId="{664C76C6-C088-A745-84A2-6E2A8F861FB1}" destId="{8C86C58A-1E40-D040-9CF7-5A412EB6107E}" srcOrd="0" destOrd="0" presId="urn:microsoft.com/office/officeart/2005/8/layout/vList3"/>
    <dgm:cxn modelId="{F8B5C44A-5105-DD40-B4B0-30D0AE03A7F1}" type="presOf" srcId="{76BE5976-64E8-2044-8270-AC68A81F6CCB}" destId="{34BE2C43-14F0-CC4F-88EE-548C703E69DF}" srcOrd="0" destOrd="0" presId="urn:microsoft.com/office/officeart/2005/8/layout/vList3"/>
    <dgm:cxn modelId="{EF078A8A-14AE-7B4D-AE97-525BAC3AC7A2}" type="presParOf" srcId="{8C86C58A-1E40-D040-9CF7-5A412EB6107E}" destId="{6B9FC063-703C-474F-A61D-0C8B86BA07B5}" srcOrd="0" destOrd="0" presId="urn:microsoft.com/office/officeart/2005/8/layout/vList3"/>
    <dgm:cxn modelId="{E5E81835-3161-9E46-85F8-4828C7844A8F}" type="presParOf" srcId="{6B9FC063-703C-474F-A61D-0C8B86BA07B5}" destId="{5EB2B749-3A71-9943-8638-F589B322AADD}" srcOrd="0" destOrd="0" presId="urn:microsoft.com/office/officeart/2005/8/layout/vList3"/>
    <dgm:cxn modelId="{41ECF0A1-2C25-6443-9BD2-A16BD9B04E80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E02E71-F4C7-144A-8A21-118C05789C86}" type="presOf" srcId="{664C76C6-C088-A745-84A2-6E2A8F861FB1}" destId="{8C86C58A-1E40-D040-9CF7-5A412EB6107E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A39E120E-6FDA-F049-A18E-FF56AC78F211}" type="presOf" srcId="{76BE5976-64E8-2044-8270-AC68A81F6CCB}" destId="{34BE2C43-14F0-CC4F-88EE-548C703E69DF}" srcOrd="0" destOrd="0" presId="urn:microsoft.com/office/officeart/2005/8/layout/vList3"/>
    <dgm:cxn modelId="{08EE0EFD-A085-5443-A3BF-8F40D845DED8}" type="presParOf" srcId="{8C86C58A-1E40-D040-9CF7-5A412EB6107E}" destId="{6B9FC063-703C-474F-A61D-0C8B86BA07B5}" srcOrd="0" destOrd="0" presId="urn:microsoft.com/office/officeart/2005/8/layout/vList3"/>
    <dgm:cxn modelId="{CCEF0592-A100-9B40-BB05-D2A78A421426}" type="presParOf" srcId="{6B9FC063-703C-474F-A61D-0C8B86BA07B5}" destId="{5EB2B749-3A71-9943-8638-F589B322AADD}" srcOrd="0" destOrd="0" presId="urn:microsoft.com/office/officeart/2005/8/layout/vList3"/>
    <dgm:cxn modelId="{39079E1C-A3BF-4949-B387-F79E150CB356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87959B-3162-5745-AE88-A2CB838FA8C5}" type="presOf" srcId="{76BE5976-64E8-2044-8270-AC68A81F6CCB}" destId="{34BE2C43-14F0-CC4F-88EE-548C703E69DF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61BE3E85-E525-BC45-AF5B-AB4384DB11C2}" type="presOf" srcId="{664C76C6-C088-A745-84A2-6E2A8F861FB1}" destId="{8C86C58A-1E40-D040-9CF7-5A412EB6107E}" srcOrd="0" destOrd="0" presId="urn:microsoft.com/office/officeart/2005/8/layout/vList3"/>
    <dgm:cxn modelId="{4230D117-780D-9448-8297-13CA42D3F0C7}" type="presParOf" srcId="{8C86C58A-1E40-D040-9CF7-5A412EB6107E}" destId="{6B9FC063-703C-474F-A61D-0C8B86BA07B5}" srcOrd="0" destOrd="0" presId="urn:microsoft.com/office/officeart/2005/8/layout/vList3"/>
    <dgm:cxn modelId="{F475271C-2921-1C44-BDF7-1C2609607230}" type="presParOf" srcId="{6B9FC063-703C-474F-A61D-0C8B86BA07B5}" destId="{5EB2B749-3A71-9943-8638-F589B322AADD}" srcOrd="0" destOrd="0" presId="urn:microsoft.com/office/officeart/2005/8/layout/vList3"/>
    <dgm:cxn modelId="{2990E668-EBA4-3549-9656-1CCC04903715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53DB2E-CA20-BF4A-8B03-1E3BEC8B6152}" type="presOf" srcId="{76BE5976-64E8-2044-8270-AC68A81F6CCB}" destId="{34BE2C43-14F0-CC4F-88EE-548C703E69DF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ECF0FB00-7F88-8642-982C-87553BFB17F0}" type="presOf" srcId="{664C76C6-C088-A745-84A2-6E2A8F861FB1}" destId="{8C86C58A-1E40-D040-9CF7-5A412EB6107E}" srcOrd="0" destOrd="0" presId="urn:microsoft.com/office/officeart/2005/8/layout/vList3"/>
    <dgm:cxn modelId="{F4D3BC1E-B59C-1745-9731-56F018B78F42}" type="presParOf" srcId="{8C86C58A-1E40-D040-9CF7-5A412EB6107E}" destId="{6B9FC063-703C-474F-A61D-0C8B86BA07B5}" srcOrd="0" destOrd="0" presId="urn:microsoft.com/office/officeart/2005/8/layout/vList3"/>
    <dgm:cxn modelId="{220768A2-0808-8049-9803-73B81841F0FA}" type="presParOf" srcId="{6B9FC063-703C-474F-A61D-0C8B86BA07B5}" destId="{5EB2B749-3A71-9943-8638-F589B322AADD}" srcOrd="0" destOrd="0" presId="urn:microsoft.com/office/officeart/2005/8/layout/vList3"/>
    <dgm:cxn modelId="{63646C68-38E3-EF4B-B63A-CBAAC7B936CD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19DE05D-49C0-624D-A25A-E8C3C53E137B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C3E22-B30B-3342-9EDF-E560C068EFB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Sample1</a:t>
          </a:r>
          <a:endParaRPr lang="en-US" dirty="0">
            <a:solidFill>
              <a:schemeClr val="tx1"/>
            </a:solidFill>
          </a:endParaRPr>
        </a:p>
      </dgm:t>
    </dgm:pt>
    <dgm:pt modelId="{AAF56642-BE0F-8441-ADA8-6CDC891023F7}" type="parTrans" cxnId="{562B2095-FAE3-1D4B-86EA-66D042E4130E}">
      <dgm:prSet/>
      <dgm:spPr/>
      <dgm:t>
        <a:bodyPr/>
        <a:lstStyle/>
        <a:p>
          <a:endParaRPr lang="en-US"/>
        </a:p>
      </dgm:t>
    </dgm:pt>
    <dgm:pt modelId="{8E41E27A-EFFB-BC47-A7F8-46B898680D41}" type="sibTrans" cxnId="{562B2095-FAE3-1D4B-86EA-66D042E4130E}">
      <dgm:prSet/>
      <dgm:spPr/>
      <dgm:t>
        <a:bodyPr/>
        <a:lstStyle/>
        <a:p>
          <a:endParaRPr lang="en-US"/>
        </a:p>
      </dgm:t>
    </dgm:pt>
    <dgm:pt modelId="{EE9AB5C6-F8EB-3946-BCAC-7D625500E29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Extract1</a:t>
          </a:r>
          <a:endParaRPr lang="en-US" dirty="0">
            <a:solidFill>
              <a:schemeClr val="tx1"/>
            </a:solidFill>
          </a:endParaRPr>
        </a:p>
      </dgm:t>
    </dgm:pt>
    <dgm:pt modelId="{7A5847B3-52E9-C04D-9162-63B354A3D851}" type="parTrans" cxnId="{92422526-747D-7C48-AC1C-BEF81EC37F7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25926B17-0579-054D-A353-5D3D6EB9C7D9}" type="sibTrans" cxnId="{92422526-747D-7C48-AC1C-BEF81EC37F72}">
      <dgm:prSet/>
      <dgm:spPr/>
      <dgm:t>
        <a:bodyPr/>
        <a:lstStyle/>
        <a:p>
          <a:endParaRPr lang="en-US"/>
        </a:p>
      </dgm:t>
    </dgm:pt>
    <dgm:pt modelId="{DC654E1A-0B5B-0942-8DF6-98CE0036EC2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Hybridization1</a:t>
          </a:r>
          <a:endParaRPr lang="en-US" dirty="0">
            <a:solidFill>
              <a:schemeClr val="tx1"/>
            </a:solidFill>
          </a:endParaRPr>
        </a:p>
      </dgm:t>
    </dgm:pt>
    <dgm:pt modelId="{E4A80F93-A20A-2E48-BB2C-9ADD25F2D738}" type="parTrans" cxnId="{D019BCAD-F024-3C48-A4EB-C1680C75943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ECED3A94-ED5F-4643-9564-1B6A9E858A96}" type="sibTrans" cxnId="{D019BCAD-F024-3C48-A4EB-C1680C759433}">
      <dgm:prSet/>
      <dgm:spPr/>
      <dgm:t>
        <a:bodyPr/>
        <a:lstStyle/>
        <a:p>
          <a:endParaRPr lang="en-US"/>
        </a:p>
      </dgm:t>
    </dgm:pt>
    <dgm:pt modelId="{ED7EDB23-1139-C64A-A2F1-FA80869F109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Reference Sample</a:t>
          </a:r>
          <a:endParaRPr lang="en-US" dirty="0">
            <a:solidFill>
              <a:schemeClr val="tx1"/>
            </a:solidFill>
          </a:endParaRPr>
        </a:p>
      </dgm:t>
    </dgm:pt>
    <dgm:pt modelId="{3B08A624-5895-D84C-AA64-142E903864DD}" type="parTrans" cxnId="{ECC5E18C-F59E-1045-8594-13D77D9FCC4D}">
      <dgm:prSet/>
      <dgm:spPr/>
      <dgm:t>
        <a:bodyPr/>
        <a:lstStyle/>
        <a:p>
          <a:endParaRPr lang="en-US"/>
        </a:p>
      </dgm:t>
    </dgm:pt>
    <dgm:pt modelId="{5EDADC8E-3BC9-C245-8C8B-AEC58788A037}" type="sibTrans" cxnId="{ECC5E18C-F59E-1045-8594-13D77D9FCC4D}">
      <dgm:prSet/>
      <dgm:spPr/>
      <dgm:t>
        <a:bodyPr/>
        <a:lstStyle/>
        <a:p>
          <a:endParaRPr lang="en-US"/>
        </a:p>
      </dgm:t>
    </dgm:pt>
    <dgm:pt modelId="{115475E6-363A-974C-B660-04451FB5B75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Reference Extract</a:t>
          </a:r>
          <a:endParaRPr lang="en-US" dirty="0">
            <a:solidFill>
              <a:schemeClr val="tx1"/>
            </a:solidFill>
          </a:endParaRPr>
        </a:p>
      </dgm:t>
    </dgm:pt>
    <dgm:pt modelId="{CF46A4C5-ABCE-DA46-8DF0-387C8EB0035B}" type="parTrans" cxnId="{233A703C-1BA6-1240-9F39-A2173F6BEC0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E0F0BC6D-C02F-BB4F-A213-25BF00DB91F2}" type="sibTrans" cxnId="{233A703C-1BA6-1240-9F39-A2173F6BEC02}">
      <dgm:prSet/>
      <dgm:spPr/>
      <dgm:t>
        <a:bodyPr/>
        <a:lstStyle/>
        <a:p>
          <a:endParaRPr lang="en-US"/>
        </a:p>
      </dgm:t>
    </dgm:pt>
    <dgm:pt modelId="{17CA9B25-3F7C-894B-8966-B17F71188F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 file1</a:t>
          </a:r>
          <a:endParaRPr lang="en-US" dirty="0">
            <a:solidFill>
              <a:schemeClr val="tx1"/>
            </a:solidFill>
          </a:endParaRPr>
        </a:p>
      </dgm:t>
    </dgm:pt>
    <dgm:pt modelId="{270E9B89-6A43-2A42-98EF-0A306AFBD921}" type="parTrans" cxnId="{4C9A1E70-0903-F940-B838-EFD781BF44A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6BB3744-E2DB-8244-817F-DC0050C40EFA}" type="sibTrans" cxnId="{4C9A1E70-0903-F940-B838-EFD781BF44AD}">
      <dgm:prSet/>
      <dgm:spPr/>
      <dgm:t>
        <a:bodyPr/>
        <a:lstStyle/>
        <a:p>
          <a:endParaRPr lang="en-US"/>
        </a:p>
      </dgm:t>
    </dgm:pt>
    <dgm:pt modelId="{543FC4DD-2377-684D-A64A-C390F0D0D070}">
      <dgm:prSet phldrT="[Text]"/>
      <dgm:spPr>
        <a:gradFill flip="none" rotWithShape="1">
          <a:gsLst>
            <a:gs pos="0">
              <a:srgbClr val="FF0000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Reference Labeled Extract</a:t>
          </a:r>
          <a:endParaRPr lang="en-US" dirty="0">
            <a:solidFill>
              <a:schemeClr val="tx1"/>
            </a:solidFill>
          </a:endParaRPr>
        </a:p>
      </dgm:t>
    </dgm:pt>
    <dgm:pt modelId="{590D3445-1013-584A-B78B-51EA40835431}" type="parTrans" cxnId="{8DF52573-7301-7E45-B52E-186A3549943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E76F5302-4E1E-9540-B64D-B15E856C092C}" type="sibTrans" cxnId="{8DF52573-7301-7E45-B52E-186A35499438}">
      <dgm:prSet/>
      <dgm:spPr/>
      <dgm:t>
        <a:bodyPr/>
        <a:lstStyle/>
        <a:p>
          <a:endParaRPr lang="en-US"/>
        </a:p>
      </dgm:t>
    </dgm:pt>
    <dgm:pt modelId="{90CAC841-50FD-1D43-B9D8-C7A863159A3A}">
      <dgm:prSet phldrT="[Text]"/>
      <dgm:spPr>
        <a:gradFill flip="none" rotWithShape="1">
          <a:gsLst>
            <a:gs pos="0">
              <a:srgbClr val="339933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Labeled Extract1</a:t>
          </a:r>
          <a:endParaRPr lang="en-US" dirty="0">
            <a:solidFill>
              <a:schemeClr val="tx1"/>
            </a:solidFill>
          </a:endParaRPr>
        </a:p>
      </dgm:t>
    </dgm:pt>
    <dgm:pt modelId="{187C1D5D-6DE3-2344-BEFE-F0753A046D9F}" type="parTrans" cxnId="{90DEA3CA-7C6A-E14F-B5ED-351BE2EBFB0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3513BBCB-E03B-B747-BB44-9D9E286D5E59}" type="sibTrans" cxnId="{90DEA3CA-7C6A-E14F-B5ED-351BE2EBFB0D}">
      <dgm:prSet/>
      <dgm:spPr/>
      <dgm:t>
        <a:bodyPr/>
        <a:lstStyle/>
        <a:p>
          <a:endParaRPr lang="en-US"/>
        </a:p>
      </dgm:t>
    </dgm:pt>
    <dgm:pt modelId="{6832E1C3-3A4D-344B-A468-687E5E0C58F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Sample2</a:t>
          </a:r>
          <a:endParaRPr lang="en-US" dirty="0">
            <a:solidFill>
              <a:schemeClr val="tx1"/>
            </a:solidFill>
          </a:endParaRPr>
        </a:p>
      </dgm:t>
    </dgm:pt>
    <dgm:pt modelId="{665037D7-4C86-0945-9FA9-E65D82F6727C}" type="parTrans" cxnId="{D8DDCAC6-B701-164B-BA28-A3818FE2D163}">
      <dgm:prSet/>
      <dgm:spPr/>
      <dgm:t>
        <a:bodyPr/>
        <a:lstStyle/>
        <a:p>
          <a:endParaRPr lang="en-US"/>
        </a:p>
      </dgm:t>
    </dgm:pt>
    <dgm:pt modelId="{1FF4B36F-96DE-0749-AC45-36365281CED6}" type="sibTrans" cxnId="{D8DDCAC6-B701-164B-BA28-A3818FE2D163}">
      <dgm:prSet/>
      <dgm:spPr/>
      <dgm:t>
        <a:bodyPr/>
        <a:lstStyle/>
        <a:p>
          <a:endParaRPr lang="en-US"/>
        </a:p>
      </dgm:t>
    </dgm:pt>
    <dgm:pt modelId="{C5C9D005-004C-C54A-AD70-B6F3BADF43E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Extract2</a:t>
          </a:r>
          <a:endParaRPr lang="en-US" dirty="0">
            <a:solidFill>
              <a:schemeClr val="tx1"/>
            </a:solidFill>
          </a:endParaRPr>
        </a:p>
      </dgm:t>
    </dgm:pt>
    <dgm:pt modelId="{0CD2C93B-7079-3F4C-8D1C-F750E6C7F07A}" type="parTrans" cxnId="{EE35F2B5-249A-324A-AE2B-C63E8627691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FAFB594-BA3E-6245-A893-4BC3F28C7825}" type="sibTrans" cxnId="{EE35F2B5-249A-324A-AE2B-C63E86276917}">
      <dgm:prSet/>
      <dgm:spPr/>
      <dgm:t>
        <a:bodyPr/>
        <a:lstStyle/>
        <a:p>
          <a:endParaRPr lang="en-US"/>
        </a:p>
      </dgm:t>
    </dgm:pt>
    <dgm:pt modelId="{CD6C022E-9F84-A44C-88B2-E365B8DEAFF6}">
      <dgm:prSet phldrT="[Text]"/>
      <dgm:spPr>
        <a:gradFill flip="none" rotWithShape="1">
          <a:gsLst>
            <a:gs pos="0">
              <a:srgbClr val="339933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Labeled Extract2</a:t>
          </a:r>
          <a:endParaRPr lang="en-US" dirty="0">
            <a:solidFill>
              <a:schemeClr val="tx1"/>
            </a:solidFill>
          </a:endParaRPr>
        </a:p>
      </dgm:t>
    </dgm:pt>
    <dgm:pt modelId="{961F2731-CE1D-8F47-978E-E378E246D619}" type="parTrans" cxnId="{86783902-0B4C-3B4D-B595-F8A948C57E4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D0A2CF1-0DEC-2147-93E4-C6FAFDB0D837}" type="sibTrans" cxnId="{86783902-0B4C-3B4D-B595-F8A948C57E42}">
      <dgm:prSet/>
      <dgm:spPr/>
      <dgm:t>
        <a:bodyPr/>
        <a:lstStyle/>
        <a:p>
          <a:endParaRPr lang="en-US"/>
        </a:p>
      </dgm:t>
    </dgm:pt>
    <dgm:pt modelId="{7F28818B-80E6-694C-BBBF-B9ECFD61006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Hybridization2</a:t>
          </a:r>
          <a:endParaRPr lang="en-US" dirty="0">
            <a:solidFill>
              <a:schemeClr val="tx1"/>
            </a:solidFill>
          </a:endParaRPr>
        </a:p>
      </dgm:t>
    </dgm:pt>
    <dgm:pt modelId="{A5E741ED-C059-F14D-9101-50478F3918FA}" type="parTrans" cxnId="{F4192E51-A7A8-F546-9281-25160FE9F56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5C2B1E23-3E3B-8640-BA0B-F7E1561FA3A4}" type="sibTrans" cxnId="{F4192E51-A7A8-F546-9281-25160FE9F564}">
      <dgm:prSet/>
      <dgm:spPr/>
      <dgm:t>
        <a:bodyPr/>
        <a:lstStyle/>
        <a:p>
          <a:endParaRPr lang="en-US"/>
        </a:p>
      </dgm:t>
    </dgm:pt>
    <dgm:pt modelId="{21751828-CAEA-AA43-8D3F-C52FB8C7CF5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 file2</a:t>
          </a:r>
          <a:endParaRPr lang="en-US" dirty="0">
            <a:solidFill>
              <a:schemeClr val="tx1"/>
            </a:solidFill>
          </a:endParaRPr>
        </a:p>
      </dgm:t>
    </dgm:pt>
    <dgm:pt modelId="{36F19BDD-4609-FA45-B710-8E7BDF8EA520}" type="parTrans" cxnId="{80733868-F758-774D-A807-7B5C236C077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F0C997F8-DD4C-9347-8F74-7EABA78FDF68}" type="sibTrans" cxnId="{80733868-F758-774D-A807-7B5C236C0774}">
      <dgm:prSet/>
      <dgm:spPr/>
      <dgm:t>
        <a:bodyPr/>
        <a:lstStyle/>
        <a:p>
          <a:endParaRPr lang="en-US"/>
        </a:p>
      </dgm:t>
    </dgm:pt>
    <dgm:pt modelId="{634C1716-5914-4C4C-A40B-3A72D0A14940}" type="pres">
      <dgm:prSet presAssocID="{319DE05D-49C0-624D-A25A-E8C3C53E137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3F8738-81C3-2F43-9672-29A4CF27810E}" type="pres">
      <dgm:prSet presAssocID="{367C3E22-B30B-3342-9EDF-E560C068EFB4}" presName="root1" presStyleCnt="0"/>
      <dgm:spPr/>
    </dgm:pt>
    <dgm:pt modelId="{684524A1-DCFA-9E45-87AF-8DF732B1071B}" type="pres">
      <dgm:prSet presAssocID="{367C3E22-B30B-3342-9EDF-E560C068EFB4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DEA5E-93D7-5141-9874-B40E1CE63D1D}" type="pres">
      <dgm:prSet presAssocID="{367C3E22-B30B-3342-9EDF-E560C068EFB4}" presName="level2hierChild" presStyleCnt="0"/>
      <dgm:spPr/>
    </dgm:pt>
    <dgm:pt modelId="{D2F46507-5C7D-7E4B-A6AB-802D83CD24C4}" type="pres">
      <dgm:prSet presAssocID="{7A5847B3-52E9-C04D-9162-63B354A3D851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C824227-0B3B-4742-9D75-36E95AFE5558}" type="pres">
      <dgm:prSet presAssocID="{7A5847B3-52E9-C04D-9162-63B354A3D851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816FC93-D7AD-7A48-BE75-8ACEBA33FEA1}" type="pres">
      <dgm:prSet presAssocID="{EE9AB5C6-F8EB-3946-BCAC-7D625500E294}" presName="root2" presStyleCnt="0"/>
      <dgm:spPr/>
    </dgm:pt>
    <dgm:pt modelId="{4AD923BA-6B0E-944B-908E-935B583BE0F8}" type="pres">
      <dgm:prSet presAssocID="{EE9AB5C6-F8EB-3946-BCAC-7D625500E29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C79FCE-C865-4C43-AC21-350CE67B6197}" type="pres">
      <dgm:prSet presAssocID="{EE9AB5C6-F8EB-3946-BCAC-7D625500E294}" presName="level3hierChild" presStyleCnt="0"/>
      <dgm:spPr/>
    </dgm:pt>
    <dgm:pt modelId="{CB18CD43-5807-4745-8522-FEFAB7602ACE}" type="pres">
      <dgm:prSet presAssocID="{187C1D5D-6DE3-2344-BEFE-F0753A046D9F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7088B07A-0CDC-C84D-86E9-CC7C65F47618}" type="pres">
      <dgm:prSet presAssocID="{187C1D5D-6DE3-2344-BEFE-F0753A046D9F}" presName="connTx" presStyleLbl="parChTrans1D3" presStyleIdx="0" presStyleCnt="3"/>
      <dgm:spPr/>
      <dgm:t>
        <a:bodyPr/>
        <a:lstStyle/>
        <a:p>
          <a:endParaRPr lang="en-US"/>
        </a:p>
      </dgm:t>
    </dgm:pt>
    <dgm:pt modelId="{0C8ACF05-0353-1C4B-9500-BA8870EAD80F}" type="pres">
      <dgm:prSet presAssocID="{90CAC841-50FD-1D43-B9D8-C7A863159A3A}" presName="root2" presStyleCnt="0"/>
      <dgm:spPr/>
    </dgm:pt>
    <dgm:pt modelId="{182651A2-6788-1C4C-933E-F1BA2D281072}" type="pres">
      <dgm:prSet presAssocID="{90CAC841-50FD-1D43-B9D8-C7A863159A3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274070-35CA-E647-862C-293839FCDEE2}" type="pres">
      <dgm:prSet presAssocID="{90CAC841-50FD-1D43-B9D8-C7A863159A3A}" presName="level3hierChild" presStyleCnt="0"/>
      <dgm:spPr/>
    </dgm:pt>
    <dgm:pt modelId="{A4A2A005-5388-064C-8771-63A16684E516}" type="pres">
      <dgm:prSet presAssocID="{E4A80F93-A20A-2E48-BB2C-9ADD25F2D738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596B39E5-1D89-BD45-AEEF-058C2B8758B9}" type="pres">
      <dgm:prSet presAssocID="{E4A80F93-A20A-2E48-BB2C-9ADD25F2D738}" presName="connTx" presStyleLbl="parChTrans1D4" presStyleIdx="0" presStyleCnt="4"/>
      <dgm:spPr/>
      <dgm:t>
        <a:bodyPr/>
        <a:lstStyle/>
        <a:p>
          <a:endParaRPr lang="en-US"/>
        </a:p>
      </dgm:t>
    </dgm:pt>
    <dgm:pt modelId="{1A4E821B-3103-D249-AFED-E15B2C893F11}" type="pres">
      <dgm:prSet presAssocID="{DC654E1A-0B5B-0942-8DF6-98CE0036EC2E}" presName="root2" presStyleCnt="0"/>
      <dgm:spPr/>
    </dgm:pt>
    <dgm:pt modelId="{965A5EC1-9E66-3D4D-B53C-089273F7E922}" type="pres">
      <dgm:prSet presAssocID="{DC654E1A-0B5B-0942-8DF6-98CE0036EC2E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41B01-3EC5-2147-9BB8-49E0D1E5D2EC}" type="pres">
      <dgm:prSet presAssocID="{DC654E1A-0B5B-0942-8DF6-98CE0036EC2E}" presName="level3hierChild" presStyleCnt="0"/>
      <dgm:spPr/>
    </dgm:pt>
    <dgm:pt modelId="{83291CD2-C8B3-824C-A6B6-CEA7CCD78DBB}" type="pres">
      <dgm:prSet presAssocID="{270E9B89-6A43-2A42-98EF-0A306AFBD921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D20D89E8-55ED-B941-9BA7-2B38B93D57FE}" type="pres">
      <dgm:prSet presAssocID="{270E9B89-6A43-2A42-98EF-0A306AFBD921}" presName="connTx" presStyleLbl="parChTrans1D4" presStyleIdx="1" presStyleCnt="4"/>
      <dgm:spPr/>
      <dgm:t>
        <a:bodyPr/>
        <a:lstStyle/>
        <a:p>
          <a:endParaRPr lang="en-US"/>
        </a:p>
      </dgm:t>
    </dgm:pt>
    <dgm:pt modelId="{000668ED-80D2-754E-B118-C71C95496F72}" type="pres">
      <dgm:prSet presAssocID="{17CA9B25-3F7C-894B-8966-B17F71188FD0}" presName="root2" presStyleCnt="0"/>
      <dgm:spPr/>
    </dgm:pt>
    <dgm:pt modelId="{AB6291C0-E367-9F48-AF23-9F2795C65182}" type="pres">
      <dgm:prSet presAssocID="{17CA9B25-3F7C-894B-8966-B17F71188FD0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4C7626-7C09-D74D-A369-C380AD48B168}" type="pres">
      <dgm:prSet presAssocID="{17CA9B25-3F7C-894B-8966-B17F71188FD0}" presName="level3hierChild" presStyleCnt="0"/>
      <dgm:spPr/>
    </dgm:pt>
    <dgm:pt modelId="{ABE33646-F269-E846-89E7-7D8F1960F6A3}" type="pres">
      <dgm:prSet presAssocID="{ED7EDB23-1139-C64A-A2F1-FA80869F1092}" presName="root1" presStyleCnt="0"/>
      <dgm:spPr/>
    </dgm:pt>
    <dgm:pt modelId="{F3ABB27C-35D5-0647-8FBA-5D5FB32BDD9A}" type="pres">
      <dgm:prSet presAssocID="{ED7EDB23-1139-C64A-A2F1-FA80869F1092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9F41BA-FF7B-944E-9AA7-43FD77D8925F}" type="pres">
      <dgm:prSet presAssocID="{ED7EDB23-1139-C64A-A2F1-FA80869F1092}" presName="level2hierChild" presStyleCnt="0"/>
      <dgm:spPr/>
    </dgm:pt>
    <dgm:pt modelId="{09AC81D1-0350-4B45-B93B-C4CC98B623B1}" type="pres">
      <dgm:prSet presAssocID="{CF46A4C5-ABCE-DA46-8DF0-387C8EB0035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ABBF3D20-4CBF-AF44-8377-AF0946D4F940}" type="pres">
      <dgm:prSet presAssocID="{CF46A4C5-ABCE-DA46-8DF0-387C8EB0035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84AA9A9-B401-264F-A48F-426B290FAA22}" type="pres">
      <dgm:prSet presAssocID="{115475E6-363A-974C-B660-04451FB5B75B}" presName="root2" presStyleCnt="0"/>
      <dgm:spPr/>
    </dgm:pt>
    <dgm:pt modelId="{24F7B93F-F28E-1441-B90A-8BF1D83D87A4}" type="pres">
      <dgm:prSet presAssocID="{115475E6-363A-974C-B660-04451FB5B75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9CF3FF-F193-044C-A669-569CBF229175}" type="pres">
      <dgm:prSet presAssocID="{115475E6-363A-974C-B660-04451FB5B75B}" presName="level3hierChild" presStyleCnt="0"/>
      <dgm:spPr/>
    </dgm:pt>
    <dgm:pt modelId="{6735A2B4-EC42-084D-9F2F-056FA6751B35}" type="pres">
      <dgm:prSet presAssocID="{590D3445-1013-584A-B78B-51EA40835431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B6E9B40-7316-B84D-AD85-A27473E7398C}" type="pres">
      <dgm:prSet presAssocID="{590D3445-1013-584A-B78B-51EA40835431}" presName="connTx" presStyleLbl="parChTrans1D3" presStyleIdx="1" presStyleCnt="3"/>
      <dgm:spPr/>
      <dgm:t>
        <a:bodyPr/>
        <a:lstStyle/>
        <a:p>
          <a:endParaRPr lang="en-US"/>
        </a:p>
      </dgm:t>
    </dgm:pt>
    <dgm:pt modelId="{D9040810-4F5A-4F45-824C-0445A7EECCA4}" type="pres">
      <dgm:prSet presAssocID="{543FC4DD-2377-684D-A64A-C390F0D0D070}" presName="root2" presStyleCnt="0"/>
      <dgm:spPr/>
    </dgm:pt>
    <dgm:pt modelId="{25B922BA-554B-E249-A389-1EC655FD8AB8}" type="pres">
      <dgm:prSet presAssocID="{543FC4DD-2377-684D-A64A-C390F0D0D070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42F72E-AD79-2545-9EA5-8EAA415E3742}" type="pres">
      <dgm:prSet presAssocID="{543FC4DD-2377-684D-A64A-C390F0D0D070}" presName="level3hierChild" presStyleCnt="0"/>
      <dgm:spPr/>
    </dgm:pt>
    <dgm:pt modelId="{1126CAA9-127C-FC49-AF6F-572A928EE5CD}" type="pres">
      <dgm:prSet presAssocID="{6832E1C3-3A4D-344B-A468-687E5E0C58FB}" presName="root1" presStyleCnt="0"/>
      <dgm:spPr/>
    </dgm:pt>
    <dgm:pt modelId="{F881E030-48F4-5849-B2FC-26DC5E9FB84E}" type="pres">
      <dgm:prSet presAssocID="{6832E1C3-3A4D-344B-A468-687E5E0C58FB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74A477-9B38-2E4C-81CA-5D709F675232}" type="pres">
      <dgm:prSet presAssocID="{6832E1C3-3A4D-344B-A468-687E5E0C58FB}" presName="level2hierChild" presStyleCnt="0"/>
      <dgm:spPr/>
    </dgm:pt>
    <dgm:pt modelId="{61D1871B-02AA-8B46-B6DA-4F3C2BBCB33E}" type="pres">
      <dgm:prSet presAssocID="{0CD2C93B-7079-3F4C-8D1C-F750E6C7F07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A5EA5C95-2642-D94C-8C73-8D0EFFA527C6}" type="pres">
      <dgm:prSet presAssocID="{0CD2C93B-7079-3F4C-8D1C-F750E6C7F07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F8FD234-14F0-614E-9331-A0200BC17A7F}" type="pres">
      <dgm:prSet presAssocID="{C5C9D005-004C-C54A-AD70-B6F3BADF43E7}" presName="root2" presStyleCnt="0"/>
      <dgm:spPr/>
    </dgm:pt>
    <dgm:pt modelId="{D2DB137A-6007-BD4C-AFBE-B4E2B4F3A09E}" type="pres">
      <dgm:prSet presAssocID="{C5C9D005-004C-C54A-AD70-B6F3BADF43E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4669D-46A4-2D4C-9E9C-3F0E07EA4FD0}" type="pres">
      <dgm:prSet presAssocID="{C5C9D005-004C-C54A-AD70-B6F3BADF43E7}" presName="level3hierChild" presStyleCnt="0"/>
      <dgm:spPr/>
    </dgm:pt>
    <dgm:pt modelId="{1554B212-83D1-B54F-A93A-55A4BA881F2E}" type="pres">
      <dgm:prSet presAssocID="{961F2731-CE1D-8F47-978E-E378E246D61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5A60E61F-1407-204A-98B8-AEA9D4AA1437}" type="pres">
      <dgm:prSet presAssocID="{961F2731-CE1D-8F47-978E-E378E246D61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DDF6A301-4D39-2044-BFA5-5925467475BF}" type="pres">
      <dgm:prSet presAssocID="{CD6C022E-9F84-A44C-88B2-E365B8DEAFF6}" presName="root2" presStyleCnt="0"/>
      <dgm:spPr/>
    </dgm:pt>
    <dgm:pt modelId="{BB416004-50EC-7A4F-AA65-5A2C2D985226}" type="pres">
      <dgm:prSet presAssocID="{CD6C022E-9F84-A44C-88B2-E365B8DEAFF6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DF139-823A-4F48-91DA-2C9665175CD5}" type="pres">
      <dgm:prSet presAssocID="{CD6C022E-9F84-A44C-88B2-E365B8DEAFF6}" presName="level3hierChild" presStyleCnt="0"/>
      <dgm:spPr/>
    </dgm:pt>
    <dgm:pt modelId="{7DE03C91-CAF8-3A45-9817-4E5620AECDD3}" type="pres">
      <dgm:prSet presAssocID="{A5E741ED-C059-F14D-9101-50478F3918FA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749C295A-151B-904A-BC08-91E4C43E8B7A}" type="pres">
      <dgm:prSet presAssocID="{A5E741ED-C059-F14D-9101-50478F3918FA}" presName="connTx" presStyleLbl="parChTrans1D4" presStyleIdx="2" presStyleCnt="4"/>
      <dgm:spPr/>
      <dgm:t>
        <a:bodyPr/>
        <a:lstStyle/>
        <a:p>
          <a:endParaRPr lang="en-US"/>
        </a:p>
      </dgm:t>
    </dgm:pt>
    <dgm:pt modelId="{532BABB0-CC38-2B45-BAC4-C227A568D84C}" type="pres">
      <dgm:prSet presAssocID="{7F28818B-80E6-694C-BBBF-B9ECFD610067}" presName="root2" presStyleCnt="0"/>
      <dgm:spPr/>
    </dgm:pt>
    <dgm:pt modelId="{4D18C56B-5F20-F143-B162-BD63940CBCF8}" type="pres">
      <dgm:prSet presAssocID="{7F28818B-80E6-694C-BBBF-B9ECFD610067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AE90D-A3DA-E74F-845B-421FA75911E9}" type="pres">
      <dgm:prSet presAssocID="{7F28818B-80E6-694C-BBBF-B9ECFD610067}" presName="level3hierChild" presStyleCnt="0"/>
      <dgm:spPr/>
    </dgm:pt>
    <dgm:pt modelId="{DFCFA186-68B5-FD48-B1CE-9B23CD11DC30}" type="pres">
      <dgm:prSet presAssocID="{36F19BDD-4609-FA45-B710-8E7BDF8EA520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B3EC7F58-55A6-304D-A206-62B53F099ECB}" type="pres">
      <dgm:prSet presAssocID="{36F19BDD-4609-FA45-B710-8E7BDF8EA520}" presName="connTx" presStyleLbl="parChTrans1D4" presStyleIdx="3" presStyleCnt="4"/>
      <dgm:spPr/>
      <dgm:t>
        <a:bodyPr/>
        <a:lstStyle/>
        <a:p>
          <a:endParaRPr lang="en-US"/>
        </a:p>
      </dgm:t>
    </dgm:pt>
    <dgm:pt modelId="{7940690A-2D41-1B41-94D7-F8AD922C0719}" type="pres">
      <dgm:prSet presAssocID="{21751828-CAEA-AA43-8D3F-C52FB8C7CF5D}" presName="root2" presStyleCnt="0"/>
      <dgm:spPr/>
    </dgm:pt>
    <dgm:pt modelId="{8204C185-AE9D-EA40-9443-1E8465B04D9D}" type="pres">
      <dgm:prSet presAssocID="{21751828-CAEA-AA43-8D3F-C52FB8C7CF5D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4DC56-DB2F-6B43-9A6A-A524EC37CA9C}" type="pres">
      <dgm:prSet presAssocID="{21751828-CAEA-AA43-8D3F-C52FB8C7CF5D}" presName="level3hierChild" presStyleCnt="0"/>
      <dgm:spPr/>
    </dgm:pt>
  </dgm:ptLst>
  <dgm:cxnLst>
    <dgm:cxn modelId="{F52DE9BC-1536-7941-AF01-D1DD3FF9C270}" type="presOf" srcId="{A5E741ED-C059-F14D-9101-50478F3918FA}" destId="{749C295A-151B-904A-BC08-91E4C43E8B7A}" srcOrd="1" destOrd="0" presId="urn:microsoft.com/office/officeart/2005/8/layout/hierarchy2"/>
    <dgm:cxn modelId="{E2FCB979-B584-D845-AAC2-F64686297CF2}" type="presOf" srcId="{E4A80F93-A20A-2E48-BB2C-9ADD25F2D738}" destId="{596B39E5-1D89-BD45-AEEF-058C2B8758B9}" srcOrd="1" destOrd="0" presId="urn:microsoft.com/office/officeart/2005/8/layout/hierarchy2"/>
    <dgm:cxn modelId="{1FDD95E7-6260-9840-A22B-21BFEC7D70CF}" type="presOf" srcId="{961F2731-CE1D-8F47-978E-E378E246D619}" destId="{1554B212-83D1-B54F-A93A-55A4BA881F2E}" srcOrd="0" destOrd="0" presId="urn:microsoft.com/office/officeart/2005/8/layout/hierarchy2"/>
    <dgm:cxn modelId="{8DF52573-7301-7E45-B52E-186A35499438}" srcId="{115475E6-363A-974C-B660-04451FB5B75B}" destId="{543FC4DD-2377-684D-A64A-C390F0D0D070}" srcOrd="0" destOrd="0" parTransId="{590D3445-1013-584A-B78B-51EA40835431}" sibTransId="{E76F5302-4E1E-9540-B64D-B15E856C092C}"/>
    <dgm:cxn modelId="{86783902-0B4C-3B4D-B595-F8A948C57E42}" srcId="{C5C9D005-004C-C54A-AD70-B6F3BADF43E7}" destId="{CD6C022E-9F84-A44C-88B2-E365B8DEAFF6}" srcOrd="0" destOrd="0" parTransId="{961F2731-CE1D-8F47-978E-E378E246D619}" sibTransId="{CD0A2CF1-0DEC-2147-93E4-C6FAFDB0D837}"/>
    <dgm:cxn modelId="{70BEF997-7B52-3648-B2C7-21F0DDCF4D95}" type="presOf" srcId="{CD6C022E-9F84-A44C-88B2-E365B8DEAFF6}" destId="{BB416004-50EC-7A4F-AA65-5A2C2D985226}" srcOrd="0" destOrd="0" presId="urn:microsoft.com/office/officeart/2005/8/layout/hierarchy2"/>
    <dgm:cxn modelId="{92422526-747D-7C48-AC1C-BEF81EC37F72}" srcId="{367C3E22-B30B-3342-9EDF-E560C068EFB4}" destId="{EE9AB5C6-F8EB-3946-BCAC-7D625500E294}" srcOrd="0" destOrd="0" parTransId="{7A5847B3-52E9-C04D-9162-63B354A3D851}" sibTransId="{25926B17-0579-054D-A353-5D3D6EB9C7D9}"/>
    <dgm:cxn modelId="{9BE1849F-AEAA-B844-BBE7-A2A0190C652D}" type="presOf" srcId="{270E9B89-6A43-2A42-98EF-0A306AFBD921}" destId="{83291CD2-C8B3-824C-A6B6-CEA7CCD78DBB}" srcOrd="0" destOrd="0" presId="urn:microsoft.com/office/officeart/2005/8/layout/hierarchy2"/>
    <dgm:cxn modelId="{843A9A50-D2A9-524B-8372-1BF9DD2B59A6}" type="presOf" srcId="{590D3445-1013-584A-B78B-51EA40835431}" destId="{6735A2B4-EC42-084D-9F2F-056FA6751B35}" srcOrd="0" destOrd="0" presId="urn:microsoft.com/office/officeart/2005/8/layout/hierarchy2"/>
    <dgm:cxn modelId="{D019BCAD-F024-3C48-A4EB-C1680C759433}" srcId="{90CAC841-50FD-1D43-B9D8-C7A863159A3A}" destId="{DC654E1A-0B5B-0942-8DF6-98CE0036EC2E}" srcOrd="0" destOrd="0" parTransId="{E4A80F93-A20A-2E48-BB2C-9ADD25F2D738}" sibTransId="{ECED3A94-ED5F-4643-9564-1B6A9E858A96}"/>
    <dgm:cxn modelId="{90DEA3CA-7C6A-E14F-B5ED-351BE2EBFB0D}" srcId="{EE9AB5C6-F8EB-3946-BCAC-7D625500E294}" destId="{90CAC841-50FD-1D43-B9D8-C7A863159A3A}" srcOrd="0" destOrd="0" parTransId="{187C1D5D-6DE3-2344-BEFE-F0753A046D9F}" sibTransId="{3513BBCB-E03B-B747-BB44-9D9E286D5E59}"/>
    <dgm:cxn modelId="{5698B417-CE52-B040-9074-29D2D1499AE1}" type="presOf" srcId="{E4A80F93-A20A-2E48-BB2C-9ADD25F2D738}" destId="{A4A2A005-5388-064C-8771-63A16684E516}" srcOrd="0" destOrd="0" presId="urn:microsoft.com/office/officeart/2005/8/layout/hierarchy2"/>
    <dgm:cxn modelId="{DD84F22A-4D8A-FC43-8C9E-D04E229E2447}" type="presOf" srcId="{0CD2C93B-7079-3F4C-8D1C-F750E6C7F07A}" destId="{A5EA5C95-2642-D94C-8C73-8D0EFFA527C6}" srcOrd="1" destOrd="0" presId="urn:microsoft.com/office/officeart/2005/8/layout/hierarchy2"/>
    <dgm:cxn modelId="{0136B353-2614-AC41-A4A6-BEA2EE4EE297}" type="presOf" srcId="{90CAC841-50FD-1D43-B9D8-C7A863159A3A}" destId="{182651A2-6788-1C4C-933E-F1BA2D281072}" srcOrd="0" destOrd="0" presId="urn:microsoft.com/office/officeart/2005/8/layout/hierarchy2"/>
    <dgm:cxn modelId="{9A4E74A3-70A3-4F48-AA2D-534DF58F08B4}" type="presOf" srcId="{6832E1C3-3A4D-344B-A468-687E5E0C58FB}" destId="{F881E030-48F4-5849-B2FC-26DC5E9FB84E}" srcOrd="0" destOrd="0" presId="urn:microsoft.com/office/officeart/2005/8/layout/hierarchy2"/>
    <dgm:cxn modelId="{233A703C-1BA6-1240-9F39-A2173F6BEC02}" srcId="{ED7EDB23-1139-C64A-A2F1-FA80869F1092}" destId="{115475E6-363A-974C-B660-04451FB5B75B}" srcOrd="0" destOrd="0" parTransId="{CF46A4C5-ABCE-DA46-8DF0-387C8EB0035B}" sibTransId="{E0F0BC6D-C02F-BB4F-A213-25BF00DB91F2}"/>
    <dgm:cxn modelId="{6B63BB3E-13DE-3F42-9F97-2A6CC1C13ABA}" type="presOf" srcId="{A5E741ED-C059-F14D-9101-50478F3918FA}" destId="{7DE03C91-CAF8-3A45-9817-4E5620AECDD3}" srcOrd="0" destOrd="0" presId="urn:microsoft.com/office/officeart/2005/8/layout/hierarchy2"/>
    <dgm:cxn modelId="{D8DDCAC6-B701-164B-BA28-A3818FE2D163}" srcId="{319DE05D-49C0-624D-A25A-E8C3C53E137B}" destId="{6832E1C3-3A4D-344B-A468-687E5E0C58FB}" srcOrd="2" destOrd="0" parTransId="{665037D7-4C86-0945-9FA9-E65D82F6727C}" sibTransId="{1FF4B36F-96DE-0749-AC45-36365281CED6}"/>
    <dgm:cxn modelId="{90854F68-009F-5543-906D-ACD672E0529B}" type="presOf" srcId="{187C1D5D-6DE3-2344-BEFE-F0753A046D9F}" destId="{7088B07A-0CDC-C84D-86E9-CC7C65F47618}" srcOrd="1" destOrd="0" presId="urn:microsoft.com/office/officeart/2005/8/layout/hierarchy2"/>
    <dgm:cxn modelId="{730303F8-1B6A-144F-93FF-6E018F7F3827}" type="presOf" srcId="{7A5847B3-52E9-C04D-9162-63B354A3D851}" destId="{D2F46507-5C7D-7E4B-A6AB-802D83CD24C4}" srcOrd="0" destOrd="0" presId="urn:microsoft.com/office/officeart/2005/8/layout/hierarchy2"/>
    <dgm:cxn modelId="{3AD4ACA9-7848-A74B-B36E-AA118833EA5F}" type="presOf" srcId="{0CD2C93B-7079-3F4C-8D1C-F750E6C7F07A}" destId="{61D1871B-02AA-8B46-B6DA-4F3C2BBCB33E}" srcOrd="0" destOrd="0" presId="urn:microsoft.com/office/officeart/2005/8/layout/hierarchy2"/>
    <dgm:cxn modelId="{80733868-F758-774D-A807-7B5C236C0774}" srcId="{7F28818B-80E6-694C-BBBF-B9ECFD610067}" destId="{21751828-CAEA-AA43-8D3F-C52FB8C7CF5D}" srcOrd="0" destOrd="0" parTransId="{36F19BDD-4609-FA45-B710-8E7BDF8EA520}" sibTransId="{F0C997F8-DD4C-9347-8F74-7EABA78FDF68}"/>
    <dgm:cxn modelId="{AE1CFBCD-C4D5-F548-BCB1-F45B203AB27D}" type="presOf" srcId="{590D3445-1013-584A-B78B-51EA40835431}" destId="{6B6E9B40-7316-B84D-AD85-A27473E7398C}" srcOrd="1" destOrd="0" presId="urn:microsoft.com/office/officeart/2005/8/layout/hierarchy2"/>
    <dgm:cxn modelId="{DDC90B01-D2D8-1949-83BF-B59D16F2CB70}" type="presOf" srcId="{7F28818B-80E6-694C-BBBF-B9ECFD610067}" destId="{4D18C56B-5F20-F143-B162-BD63940CBCF8}" srcOrd="0" destOrd="0" presId="urn:microsoft.com/office/officeart/2005/8/layout/hierarchy2"/>
    <dgm:cxn modelId="{562B2095-FAE3-1D4B-86EA-66D042E4130E}" srcId="{319DE05D-49C0-624D-A25A-E8C3C53E137B}" destId="{367C3E22-B30B-3342-9EDF-E560C068EFB4}" srcOrd="0" destOrd="0" parTransId="{AAF56642-BE0F-8441-ADA8-6CDC891023F7}" sibTransId="{8E41E27A-EFFB-BC47-A7F8-46B898680D41}"/>
    <dgm:cxn modelId="{F4192E51-A7A8-F546-9281-25160FE9F564}" srcId="{CD6C022E-9F84-A44C-88B2-E365B8DEAFF6}" destId="{7F28818B-80E6-694C-BBBF-B9ECFD610067}" srcOrd="0" destOrd="0" parTransId="{A5E741ED-C059-F14D-9101-50478F3918FA}" sibTransId="{5C2B1E23-3E3B-8640-BA0B-F7E1561FA3A4}"/>
    <dgm:cxn modelId="{E214CD39-E178-3C47-A244-EB33F084D1C0}" type="presOf" srcId="{319DE05D-49C0-624D-A25A-E8C3C53E137B}" destId="{634C1716-5914-4C4C-A40B-3A72D0A14940}" srcOrd="0" destOrd="0" presId="urn:microsoft.com/office/officeart/2005/8/layout/hierarchy2"/>
    <dgm:cxn modelId="{AC6D0991-6FD4-0146-96F4-F3E1E4627129}" type="presOf" srcId="{21751828-CAEA-AA43-8D3F-C52FB8C7CF5D}" destId="{8204C185-AE9D-EA40-9443-1E8465B04D9D}" srcOrd="0" destOrd="0" presId="urn:microsoft.com/office/officeart/2005/8/layout/hierarchy2"/>
    <dgm:cxn modelId="{323BF0E0-C8AD-D049-A5F0-74D5DBB2D395}" type="presOf" srcId="{CF46A4C5-ABCE-DA46-8DF0-387C8EB0035B}" destId="{09AC81D1-0350-4B45-B93B-C4CC98B623B1}" srcOrd="0" destOrd="0" presId="urn:microsoft.com/office/officeart/2005/8/layout/hierarchy2"/>
    <dgm:cxn modelId="{F2664E70-E22C-104A-88F4-2CB739872E4F}" type="presOf" srcId="{115475E6-363A-974C-B660-04451FB5B75B}" destId="{24F7B93F-F28E-1441-B90A-8BF1D83D87A4}" srcOrd="0" destOrd="0" presId="urn:microsoft.com/office/officeart/2005/8/layout/hierarchy2"/>
    <dgm:cxn modelId="{3023960E-2D42-DE40-8688-B4930C3D63A7}" type="presOf" srcId="{C5C9D005-004C-C54A-AD70-B6F3BADF43E7}" destId="{D2DB137A-6007-BD4C-AFBE-B4E2B4F3A09E}" srcOrd="0" destOrd="0" presId="urn:microsoft.com/office/officeart/2005/8/layout/hierarchy2"/>
    <dgm:cxn modelId="{6D99D6D0-983D-4045-97A1-9590DAF0FDD5}" type="presOf" srcId="{ED7EDB23-1139-C64A-A2F1-FA80869F1092}" destId="{F3ABB27C-35D5-0647-8FBA-5D5FB32BDD9A}" srcOrd="0" destOrd="0" presId="urn:microsoft.com/office/officeart/2005/8/layout/hierarchy2"/>
    <dgm:cxn modelId="{C2242168-CF35-9B48-9686-6B025B0B2B62}" type="presOf" srcId="{367C3E22-B30B-3342-9EDF-E560C068EFB4}" destId="{684524A1-DCFA-9E45-87AF-8DF732B1071B}" srcOrd="0" destOrd="0" presId="urn:microsoft.com/office/officeart/2005/8/layout/hierarchy2"/>
    <dgm:cxn modelId="{ECC5E18C-F59E-1045-8594-13D77D9FCC4D}" srcId="{319DE05D-49C0-624D-A25A-E8C3C53E137B}" destId="{ED7EDB23-1139-C64A-A2F1-FA80869F1092}" srcOrd="1" destOrd="0" parTransId="{3B08A624-5895-D84C-AA64-142E903864DD}" sibTransId="{5EDADC8E-3BC9-C245-8C8B-AEC58788A037}"/>
    <dgm:cxn modelId="{8EC6A8F0-9C84-A04E-86BD-ADD8D9F11E91}" type="presOf" srcId="{CF46A4C5-ABCE-DA46-8DF0-387C8EB0035B}" destId="{ABBF3D20-4CBF-AF44-8377-AF0946D4F940}" srcOrd="1" destOrd="0" presId="urn:microsoft.com/office/officeart/2005/8/layout/hierarchy2"/>
    <dgm:cxn modelId="{96419969-6FBD-7443-A9C8-CEA7E179984B}" type="presOf" srcId="{36F19BDD-4609-FA45-B710-8E7BDF8EA520}" destId="{B3EC7F58-55A6-304D-A206-62B53F099ECB}" srcOrd="1" destOrd="0" presId="urn:microsoft.com/office/officeart/2005/8/layout/hierarchy2"/>
    <dgm:cxn modelId="{A407460A-CAC8-874C-81A9-682F5A172F0A}" type="presOf" srcId="{17CA9B25-3F7C-894B-8966-B17F71188FD0}" destId="{AB6291C0-E367-9F48-AF23-9F2795C65182}" srcOrd="0" destOrd="0" presId="urn:microsoft.com/office/officeart/2005/8/layout/hierarchy2"/>
    <dgm:cxn modelId="{04284E82-5641-2B4F-BE53-6F5087B6C666}" type="presOf" srcId="{36F19BDD-4609-FA45-B710-8E7BDF8EA520}" destId="{DFCFA186-68B5-FD48-B1CE-9B23CD11DC30}" srcOrd="0" destOrd="0" presId="urn:microsoft.com/office/officeart/2005/8/layout/hierarchy2"/>
    <dgm:cxn modelId="{E2D202F1-9F6A-904D-9FE8-BBD9FF1187E5}" type="presOf" srcId="{187C1D5D-6DE3-2344-BEFE-F0753A046D9F}" destId="{CB18CD43-5807-4745-8522-FEFAB7602ACE}" srcOrd="0" destOrd="0" presId="urn:microsoft.com/office/officeart/2005/8/layout/hierarchy2"/>
    <dgm:cxn modelId="{F65B344C-347E-2141-AD41-A8AEB91BD9CE}" type="presOf" srcId="{7A5847B3-52E9-C04D-9162-63B354A3D851}" destId="{7C824227-0B3B-4742-9D75-36E95AFE5558}" srcOrd="1" destOrd="0" presId="urn:microsoft.com/office/officeart/2005/8/layout/hierarchy2"/>
    <dgm:cxn modelId="{B0079E85-FA07-DC43-95B9-6A75D4018192}" type="presOf" srcId="{270E9B89-6A43-2A42-98EF-0A306AFBD921}" destId="{D20D89E8-55ED-B941-9BA7-2B38B93D57FE}" srcOrd="1" destOrd="0" presId="urn:microsoft.com/office/officeart/2005/8/layout/hierarchy2"/>
    <dgm:cxn modelId="{696B5546-E6D6-084E-9154-3FA897FD3A91}" type="presOf" srcId="{DC654E1A-0B5B-0942-8DF6-98CE0036EC2E}" destId="{965A5EC1-9E66-3D4D-B53C-089273F7E922}" srcOrd="0" destOrd="0" presId="urn:microsoft.com/office/officeart/2005/8/layout/hierarchy2"/>
    <dgm:cxn modelId="{EE35F2B5-249A-324A-AE2B-C63E86276917}" srcId="{6832E1C3-3A4D-344B-A468-687E5E0C58FB}" destId="{C5C9D005-004C-C54A-AD70-B6F3BADF43E7}" srcOrd="0" destOrd="0" parTransId="{0CD2C93B-7079-3F4C-8D1C-F750E6C7F07A}" sibTransId="{CFAFB594-BA3E-6245-A893-4BC3F28C7825}"/>
    <dgm:cxn modelId="{E833F3EE-0422-9949-9675-41700F7681CF}" type="presOf" srcId="{961F2731-CE1D-8F47-978E-E378E246D619}" destId="{5A60E61F-1407-204A-98B8-AEA9D4AA1437}" srcOrd="1" destOrd="0" presId="urn:microsoft.com/office/officeart/2005/8/layout/hierarchy2"/>
    <dgm:cxn modelId="{F8935D1B-3CFE-7D48-A7BB-F0364A04D6DF}" type="presOf" srcId="{543FC4DD-2377-684D-A64A-C390F0D0D070}" destId="{25B922BA-554B-E249-A389-1EC655FD8AB8}" srcOrd="0" destOrd="0" presId="urn:microsoft.com/office/officeart/2005/8/layout/hierarchy2"/>
    <dgm:cxn modelId="{D04C570B-FB9C-2246-AFD6-A13CD3A842E7}" type="presOf" srcId="{EE9AB5C6-F8EB-3946-BCAC-7D625500E294}" destId="{4AD923BA-6B0E-944B-908E-935B583BE0F8}" srcOrd="0" destOrd="0" presId="urn:microsoft.com/office/officeart/2005/8/layout/hierarchy2"/>
    <dgm:cxn modelId="{4C9A1E70-0903-F940-B838-EFD781BF44AD}" srcId="{DC654E1A-0B5B-0942-8DF6-98CE0036EC2E}" destId="{17CA9B25-3F7C-894B-8966-B17F71188FD0}" srcOrd="0" destOrd="0" parTransId="{270E9B89-6A43-2A42-98EF-0A306AFBD921}" sibTransId="{C6BB3744-E2DB-8244-817F-DC0050C40EFA}"/>
    <dgm:cxn modelId="{85D09F53-ECA2-A846-BD98-01948411120B}" type="presParOf" srcId="{634C1716-5914-4C4C-A40B-3A72D0A14940}" destId="{E13F8738-81C3-2F43-9672-29A4CF27810E}" srcOrd="0" destOrd="0" presId="urn:microsoft.com/office/officeart/2005/8/layout/hierarchy2"/>
    <dgm:cxn modelId="{0620F049-E540-7447-BC82-32C0E4C4743D}" type="presParOf" srcId="{E13F8738-81C3-2F43-9672-29A4CF27810E}" destId="{684524A1-DCFA-9E45-87AF-8DF732B1071B}" srcOrd="0" destOrd="0" presId="urn:microsoft.com/office/officeart/2005/8/layout/hierarchy2"/>
    <dgm:cxn modelId="{FFE668AC-A7BB-5A46-9A84-B2896E72AFCF}" type="presParOf" srcId="{E13F8738-81C3-2F43-9672-29A4CF27810E}" destId="{FC4DEA5E-93D7-5141-9874-B40E1CE63D1D}" srcOrd="1" destOrd="0" presId="urn:microsoft.com/office/officeart/2005/8/layout/hierarchy2"/>
    <dgm:cxn modelId="{DA11702E-CCD3-6F45-A001-388A8C0D9B9D}" type="presParOf" srcId="{FC4DEA5E-93D7-5141-9874-B40E1CE63D1D}" destId="{D2F46507-5C7D-7E4B-A6AB-802D83CD24C4}" srcOrd="0" destOrd="0" presId="urn:microsoft.com/office/officeart/2005/8/layout/hierarchy2"/>
    <dgm:cxn modelId="{8B428461-484E-AF4D-A767-158FA9E09E5D}" type="presParOf" srcId="{D2F46507-5C7D-7E4B-A6AB-802D83CD24C4}" destId="{7C824227-0B3B-4742-9D75-36E95AFE5558}" srcOrd="0" destOrd="0" presId="urn:microsoft.com/office/officeart/2005/8/layout/hierarchy2"/>
    <dgm:cxn modelId="{0B913754-BDD1-8246-B0AC-749B0095D3CA}" type="presParOf" srcId="{FC4DEA5E-93D7-5141-9874-B40E1CE63D1D}" destId="{6816FC93-D7AD-7A48-BE75-8ACEBA33FEA1}" srcOrd="1" destOrd="0" presId="urn:microsoft.com/office/officeart/2005/8/layout/hierarchy2"/>
    <dgm:cxn modelId="{66BDEBC4-4715-A44F-A14A-91D97BE0EE16}" type="presParOf" srcId="{6816FC93-D7AD-7A48-BE75-8ACEBA33FEA1}" destId="{4AD923BA-6B0E-944B-908E-935B583BE0F8}" srcOrd="0" destOrd="0" presId="urn:microsoft.com/office/officeart/2005/8/layout/hierarchy2"/>
    <dgm:cxn modelId="{BC3841D5-28AE-964F-999A-2575A36EA3A9}" type="presParOf" srcId="{6816FC93-D7AD-7A48-BE75-8ACEBA33FEA1}" destId="{B6C79FCE-C865-4C43-AC21-350CE67B6197}" srcOrd="1" destOrd="0" presId="urn:microsoft.com/office/officeart/2005/8/layout/hierarchy2"/>
    <dgm:cxn modelId="{53EBCC35-C70E-8648-AC5B-F1F79077210C}" type="presParOf" srcId="{B6C79FCE-C865-4C43-AC21-350CE67B6197}" destId="{CB18CD43-5807-4745-8522-FEFAB7602ACE}" srcOrd="0" destOrd="0" presId="urn:microsoft.com/office/officeart/2005/8/layout/hierarchy2"/>
    <dgm:cxn modelId="{7259C538-1B3D-5545-97E8-E08F5D60C5B1}" type="presParOf" srcId="{CB18CD43-5807-4745-8522-FEFAB7602ACE}" destId="{7088B07A-0CDC-C84D-86E9-CC7C65F47618}" srcOrd="0" destOrd="0" presId="urn:microsoft.com/office/officeart/2005/8/layout/hierarchy2"/>
    <dgm:cxn modelId="{BF36EC0D-13D2-C242-BE83-38B159DD17E1}" type="presParOf" srcId="{B6C79FCE-C865-4C43-AC21-350CE67B6197}" destId="{0C8ACF05-0353-1C4B-9500-BA8870EAD80F}" srcOrd="1" destOrd="0" presId="urn:microsoft.com/office/officeart/2005/8/layout/hierarchy2"/>
    <dgm:cxn modelId="{5800A7D6-9118-E54C-ADE8-63E1C275D709}" type="presParOf" srcId="{0C8ACF05-0353-1C4B-9500-BA8870EAD80F}" destId="{182651A2-6788-1C4C-933E-F1BA2D281072}" srcOrd="0" destOrd="0" presId="urn:microsoft.com/office/officeart/2005/8/layout/hierarchy2"/>
    <dgm:cxn modelId="{7770E67F-D50C-A74E-9D55-18155A1EC2BC}" type="presParOf" srcId="{0C8ACF05-0353-1C4B-9500-BA8870EAD80F}" destId="{F9274070-35CA-E647-862C-293839FCDEE2}" srcOrd="1" destOrd="0" presId="urn:microsoft.com/office/officeart/2005/8/layout/hierarchy2"/>
    <dgm:cxn modelId="{32916D38-1FEE-A144-976D-9BE991D82FD5}" type="presParOf" srcId="{F9274070-35CA-E647-862C-293839FCDEE2}" destId="{A4A2A005-5388-064C-8771-63A16684E516}" srcOrd="0" destOrd="0" presId="urn:microsoft.com/office/officeart/2005/8/layout/hierarchy2"/>
    <dgm:cxn modelId="{E8DCDE72-4A13-5D47-9434-CC9FB70E68EA}" type="presParOf" srcId="{A4A2A005-5388-064C-8771-63A16684E516}" destId="{596B39E5-1D89-BD45-AEEF-058C2B8758B9}" srcOrd="0" destOrd="0" presId="urn:microsoft.com/office/officeart/2005/8/layout/hierarchy2"/>
    <dgm:cxn modelId="{180A1B07-A794-7E40-B967-5EABB4DFC4E4}" type="presParOf" srcId="{F9274070-35CA-E647-862C-293839FCDEE2}" destId="{1A4E821B-3103-D249-AFED-E15B2C893F11}" srcOrd="1" destOrd="0" presId="urn:microsoft.com/office/officeart/2005/8/layout/hierarchy2"/>
    <dgm:cxn modelId="{CFE70052-9167-E74C-9C62-ED96617B4177}" type="presParOf" srcId="{1A4E821B-3103-D249-AFED-E15B2C893F11}" destId="{965A5EC1-9E66-3D4D-B53C-089273F7E922}" srcOrd="0" destOrd="0" presId="urn:microsoft.com/office/officeart/2005/8/layout/hierarchy2"/>
    <dgm:cxn modelId="{6A0445A1-C0DF-674A-8F5B-8A9B2AC34487}" type="presParOf" srcId="{1A4E821B-3103-D249-AFED-E15B2C893F11}" destId="{4D141B01-3EC5-2147-9BB8-49E0D1E5D2EC}" srcOrd="1" destOrd="0" presId="urn:microsoft.com/office/officeart/2005/8/layout/hierarchy2"/>
    <dgm:cxn modelId="{38F15843-99A3-D546-9964-F2B47CBEA067}" type="presParOf" srcId="{4D141B01-3EC5-2147-9BB8-49E0D1E5D2EC}" destId="{83291CD2-C8B3-824C-A6B6-CEA7CCD78DBB}" srcOrd="0" destOrd="0" presId="urn:microsoft.com/office/officeart/2005/8/layout/hierarchy2"/>
    <dgm:cxn modelId="{D4728344-1AE2-8E48-B93B-188771BB6698}" type="presParOf" srcId="{83291CD2-C8B3-824C-A6B6-CEA7CCD78DBB}" destId="{D20D89E8-55ED-B941-9BA7-2B38B93D57FE}" srcOrd="0" destOrd="0" presId="urn:microsoft.com/office/officeart/2005/8/layout/hierarchy2"/>
    <dgm:cxn modelId="{28C9893A-3CEF-1B47-9479-41E249BD535B}" type="presParOf" srcId="{4D141B01-3EC5-2147-9BB8-49E0D1E5D2EC}" destId="{000668ED-80D2-754E-B118-C71C95496F72}" srcOrd="1" destOrd="0" presId="urn:microsoft.com/office/officeart/2005/8/layout/hierarchy2"/>
    <dgm:cxn modelId="{7F391575-0740-2442-8984-FFD7F70C381B}" type="presParOf" srcId="{000668ED-80D2-754E-B118-C71C95496F72}" destId="{AB6291C0-E367-9F48-AF23-9F2795C65182}" srcOrd="0" destOrd="0" presId="urn:microsoft.com/office/officeart/2005/8/layout/hierarchy2"/>
    <dgm:cxn modelId="{7B8783AD-C0C8-1E4D-B884-CEF307147C86}" type="presParOf" srcId="{000668ED-80D2-754E-B118-C71C95496F72}" destId="{874C7626-7C09-D74D-A369-C380AD48B168}" srcOrd="1" destOrd="0" presId="urn:microsoft.com/office/officeart/2005/8/layout/hierarchy2"/>
    <dgm:cxn modelId="{194109C2-CC73-6C4A-970D-8A34DDB70733}" type="presParOf" srcId="{634C1716-5914-4C4C-A40B-3A72D0A14940}" destId="{ABE33646-F269-E846-89E7-7D8F1960F6A3}" srcOrd="1" destOrd="0" presId="urn:microsoft.com/office/officeart/2005/8/layout/hierarchy2"/>
    <dgm:cxn modelId="{41C74487-C5DC-504D-ADE7-278A09271250}" type="presParOf" srcId="{ABE33646-F269-E846-89E7-7D8F1960F6A3}" destId="{F3ABB27C-35D5-0647-8FBA-5D5FB32BDD9A}" srcOrd="0" destOrd="0" presId="urn:microsoft.com/office/officeart/2005/8/layout/hierarchy2"/>
    <dgm:cxn modelId="{01889C61-795E-2B4A-B69B-E4107F4034E6}" type="presParOf" srcId="{ABE33646-F269-E846-89E7-7D8F1960F6A3}" destId="{419F41BA-FF7B-944E-9AA7-43FD77D8925F}" srcOrd="1" destOrd="0" presId="urn:microsoft.com/office/officeart/2005/8/layout/hierarchy2"/>
    <dgm:cxn modelId="{2FD278AE-0375-3647-A3A0-F569588E8334}" type="presParOf" srcId="{419F41BA-FF7B-944E-9AA7-43FD77D8925F}" destId="{09AC81D1-0350-4B45-B93B-C4CC98B623B1}" srcOrd="0" destOrd="0" presId="urn:microsoft.com/office/officeart/2005/8/layout/hierarchy2"/>
    <dgm:cxn modelId="{F9FF806E-8566-6940-9C1B-92A7408AC1F5}" type="presParOf" srcId="{09AC81D1-0350-4B45-B93B-C4CC98B623B1}" destId="{ABBF3D20-4CBF-AF44-8377-AF0946D4F940}" srcOrd="0" destOrd="0" presId="urn:microsoft.com/office/officeart/2005/8/layout/hierarchy2"/>
    <dgm:cxn modelId="{6284353E-36A2-A248-A536-C32BC6BB875F}" type="presParOf" srcId="{419F41BA-FF7B-944E-9AA7-43FD77D8925F}" destId="{884AA9A9-B401-264F-A48F-426B290FAA22}" srcOrd="1" destOrd="0" presId="urn:microsoft.com/office/officeart/2005/8/layout/hierarchy2"/>
    <dgm:cxn modelId="{1E5E1EA6-1208-CF45-BDF5-729563788464}" type="presParOf" srcId="{884AA9A9-B401-264F-A48F-426B290FAA22}" destId="{24F7B93F-F28E-1441-B90A-8BF1D83D87A4}" srcOrd="0" destOrd="0" presId="urn:microsoft.com/office/officeart/2005/8/layout/hierarchy2"/>
    <dgm:cxn modelId="{CF13E625-D26E-8944-B673-8F5D5C5C71F9}" type="presParOf" srcId="{884AA9A9-B401-264F-A48F-426B290FAA22}" destId="{FB9CF3FF-F193-044C-A669-569CBF229175}" srcOrd="1" destOrd="0" presId="urn:microsoft.com/office/officeart/2005/8/layout/hierarchy2"/>
    <dgm:cxn modelId="{2ADAF964-3720-824D-B983-5BB6228B919C}" type="presParOf" srcId="{FB9CF3FF-F193-044C-A669-569CBF229175}" destId="{6735A2B4-EC42-084D-9F2F-056FA6751B35}" srcOrd="0" destOrd="0" presId="urn:microsoft.com/office/officeart/2005/8/layout/hierarchy2"/>
    <dgm:cxn modelId="{7ADB8759-3DD0-A94A-97B9-FB4A4E24AE4A}" type="presParOf" srcId="{6735A2B4-EC42-084D-9F2F-056FA6751B35}" destId="{6B6E9B40-7316-B84D-AD85-A27473E7398C}" srcOrd="0" destOrd="0" presId="urn:microsoft.com/office/officeart/2005/8/layout/hierarchy2"/>
    <dgm:cxn modelId="{0B40E4FE-90F5-FF41-902C-6762A0F557D0}" type="presParOf" srcId="{FB9CF3FF-F193-044C-A669-569CBF229175}" destId="{D9040810-4F5A-4F45-824C-0445A7EECCA4}" srcOrd="1" destOrd="0" presId="urn:microsoft.com/office/officeart/2005/8/layout/hierarchy2"/>
    <dgm:cxn modelId="{6BB191C2-01F9-5749-9BBA-E5F0A43BE76E}" type="presParOf" srcId="{D9040810-4F5A-4F45-824C-0445A7EECCA4}" destId="{25B922BA-554B-E249-A389-1EC655FD8AB8}" srcOrd="0" destOrd="0" presId="urn:microsoft.com/office/officeart/2005/8/layout/hierarchy2"/>
    <dgm:cxn modelId="{DE941B38-8E1C-3843-8993-D88C606DDC2C}" type="presParOf" srcId="{D9040810-4F5A-4F45-824C-0445A7EECCA4}" destId="{0942F72E-AD79-2545-9EA5-8EAA415E3742}" srcOrd="1" destOrd="0" presId="urn:microsoft.com/office/officeart/2005/8/layout/hierarchy2"/>
    <dgm:cxn modelId="{18A87450-05CD-1142-8F11-7D2EB85DB283}" type="presParOf" srcId="{634C1716-5914-4C4C-A40B-3A72D0A14940}" destId="{1126CAA9-127C-FC49-AF6F-572A928EE5CD}" srcOrd="2" destOrd="0" presId="urn:microsoft.com/office/officeart/2005/8/layout/hierarchy2"/>
    <dgm:cxn modelId="{024A28F5-F8D0-4446-9527-BA36D507FD4A}" type="presParOf" srcId="{1126CAA9-127C-FC49-AF6F-572A928EE5CD}" destId="{F881E030-48F4-5849-B2FC-26DC5E9FB84E}" srcOrd="0" destOrd="0" presId="urn:microsoft.com/office/officeart/2005/8/layout/hierarchy2"/>
    <dgm:cxn modelId="{73BBA85B-10A2-2F46-8C51-A10C75AEAB35}" type="presParOf" srcId="{1126CAA9-127C-FC49-AF6F-572A928EE5CD}" destId="{2174A477-9B38-2E4C-81CA-5D709F675232}" srcOrd="1" destOrd="0" presId="urn:microsoft.com/office/officeart/2005/8/layout/hierarchy2"/>
    <dgm:cxn modelId="{8AC5127B-8DB1-274F-81DB-7B8D10D8660B}" type="presParOf" srcId="{2174A477-9B38-2E4C-81CA-5D709F675232}" destId="{61D1871B-02AA-8B46-B6DA-4F3C2BBCB33E}" srcOrd="0" destOrd="0" presId="urn:microsoft.com/office/officeart/2005/8/layout/hierarchy2"/>
    <dgm:cxn modelId="{D046F175-90F1-4A4D-9A3F-2812ED780A7D}" type="presParOf" srcId="{61D1871B-02AA-8B46-B6DA-4F3C2BBCB33E}" destId="{A5EA5C95-2642-D94C-8C73-8D0EFFA527C6}" srcOrd="0" destOrd="0" presId="urn:microsoft.com/office/officeart/2005/8/layout/hierarchy2"/>
    <dgm:cxn modelId="{6462F83D-8C06-1C47-A63D-8620D85615B4}" type="presParOf" srcId="{2174A477-9B38-2E4C-81CA-5D709F675232}" destId="{4F8FD234-14F0-614E-9331-A0200BC17A7F}" srcOrd="1" destOrd="0" presId="urn:microsoft.com/office/officeart/2005/8/layout/hierarchy2"/>
    <dgm:cxn modelId="{1E81C739-AF5F-BC42-B91B-68A6265E2632}" type="presParOf" srcId="{4F8FD234-14F0-614E-9331-A0200BC17A7F}" destId="{D2DB137A-6007-BD4C-AFBE-B4E2B4F3A09E}" srcOrd="0" destOrd="0" presId="urn:microsoft.com/office/officeart/2005/8/layout/hierarchy2"/>
    <dgm:cxn modelId="{AA072ECC-3EE4-1444-A6AE-8A5F52A59579}" type="presParOf" srcId="{4F8FD234-14F0-614E-9331-A0200BC17A7F}" destId="{23C4669D-46A4-2D4C-9E9C-3F0E07EA4FD0}" srcOrd="1" destOrd="0" presId="urn:microsoft.com/office/officeart/2005/8/layout/hierarchy2"/>
    <dgm:cxn modelId="{C5D162D4-5135-D346-867C-AF080AEE452E}" type="presParOf" srcId="{23C4669D-46A4-2D4C-9E9C-3F0E07EA4FD0}" destId="{1554B212-83D1-B54F-A93A-55A4BA881F2E}" srcOrd="0" destOrd="0" presId="urn:microsoft.com/office/officeart/2005/8/layout/hierarchy2"/>
    <dgm:cxn modelId="{E0E10ACC-C5AB-9747-B257-3FF5CBDB510C}" type="presParOf" srcId="{1554B212-83D1-B54F-A93A-55A4BA881F2E}" destId="{5A60E61F-1407-204A-98B8-AEA9D4AA1437}" srcOrd="0" destOrd="0" presId="urn:microsoft.com/office/officeart/2005/8/layout/hierarchy2"/>
    <dgm:cxn modelId="{D21EA10C-45AB-D446-8E23-6DFF47F76B60}" type="presParOf" srcId="{23C4669D-46A4-2D4C-9E9C-3F0E07EA4FD0}" destId="{DDF6A301-4D39-2044-BFA5-5925467475BF}" srcOrd="1" destOrd="0" presId="urn:microsoft.com/office/officeart/2005/8/layout/hierarchy2"/>
    <dgm:cxn modelId="{D58BB613-8962-5B4B-B30D-01421A8F9E46}" type="presParOf" srcId="{DDF6A301-4D39-2044-BFA5-5925467475BF}" destId="{BB416004-50EC-7A4F-AA65-5A2C2D985226}" srcOrd="0" destOrd="0" presId="urn:microsoft.com/office/officeart/2005/8/layout/hierarchy2"/>
    <dgm:cxn modelId="{DFEF17EF-CCF2-8D49-B2A6-7D275FD2BC58}" type="presParOf" srcId="{DDF6A301-4D39-2044-BFA5-5925467475BF}" destId="{E9DDF139-823A-4F48-91DA-2C9665175CD5}" srcOrd="1" destOrd="0" presId="urn:microsoft.com/office/officeart/2005/8/layout/hierarchy2"/>
    <dgm:cxn modelId="{4601AD09-2849-9744-BEC6-43C243EFBF25}" type="presParOf" srcId="{E9DDF139-823A-4F48-91DA-2C9665175CD5}" destId="{7DE03C91-CAF8-3A45-9817-4E5620AECDD3}" srcOrd="0" destOrd="0" presId="urn:microsoft.com/office/officeart/2005/8/layout/hierarchy2"/>
    <dgm:cxn modelId="{B54B8F56-DBCB-6441-9B8D-99A2F97EE0CC}" type="presParOf" srcId="{7DE03C91-CAF8-3A45-9817-4E5620AECDD3}" destId="{749C295A-151B-904A-BC08-91E4C43E8B7A}" srcOrd="0" destOrd="0" presId="urn:microsoft.com/office/officeart/2005/8/layout/hierarchy2"/>
    <dgm:cxn modelId="{7E5017F5-4B12-B54B-968F-1FA54DA3425A}" type="presParOf" srcId="{E9DDF139-823A-4F48-91DA-2C9665175CD5}" destId="{532BABB0-CC38-2B45-BAC4-C227A568D84C}" srcOrd="1" destOrd="0" presId="urn:microsoft.com/office/officeart/2005/8/layout/hierarchy2"/>
    <dgm:cxn modelId="{291D1E2B-12DF-C642-91EF-0CF7DD620508}" type="presParOf" srcId="{532BABB0-CC38-2B45-BAC4-C227A568D84C}" destId="{4D18C56B-5F20-F143-B162-BD63940CBCF8}" srcOrd="0" destOrd="0" presId="urn:microsoft.com/office/officeart/2005/8/layout/hierarchy2"/>
    <dgm:cxn modelId="{EBF7FAB8-AC54-EA42-91CB-A90CF5BEF42B}" type="presParOf" srcId="{532BABB0-CC38-2B45-BAC4-C227A568D84C}" destId="{9A8AE90D-A3DA-E74F-845B-421FA75911E9}" srcOrd="1" destOrd="0" presId="urn:microsoft.com/office/officeart/2005/8/layout/hierarchy2"/>
    <dgm:cxn modelId="{5890CB72-F2D8-F744-B695-679E4E3311D2}" type="presParOf" srcId="{9A8AE90D-A3DA-E74F-845B-421FA75911E9}" destId="{DFCFA186-68B5-FD48-B1CE-9B23CD11DC30}" srcOrd="0" destOrd="0" presId="urn:microsoft.com/office/officeart/2005/8/layout/hierarchy2"/>
    <dgm:cxn modelId="{FC821F65-AF6E-334A-A9C0-0A32E526CD23}" type="presParOf" srcId="{DFCFA186-68B5-FD48-B1CE-9B23CD11DC30}" destId="{B3EC7F58-55A6-304D-A206-62B53F099ECB}" srcOrd="0" destOrd="0" presId="urn:microsoft.com/office/officeart/2005/8/layout/hierarchy2"/>
    <dgm:cxn modelId="{EAFE0FB1-F025-EF43-BF9F-FB190B1457A5}" type="presParOf" srcId="{9A8AE90D-A3DA-E74F-845B-421FA75911E9}" destId="{7940690A-2D41-1B41-94D7-F8AD922C0719}" srcOrd="1" destOrd="0" presId="urn:microsoft.com/office/officeart/2005/8/layout/hierarchy2"/>
    <dgm:cxn modelId="{B9811B8C-165F-524D-9567-11D5EF250454}" type="presParOf" srcId="{7940690A-2D41-1B41-94D7-F8AD922C0719}" destId="{8204C185-AE9D-EA40-9443-1E8465B04D9D}" srcOrd="0" destOrd="0" presId="urn:microsoft.com/office/officeart/2005/8/layout/hierarchy2"/>
    <dgm:cxn modelId="{5FA08414-87D4-014F-AAAB-0A076637F95F}" type="presParOf" srcId="{7940690A-2D41-1B41-94D7-F8AD922C0719}" destId="{29E4DC56-DB2F-6B43-9A6A-A524EC37CA9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275E53-27EF-FC41-9FBA-5A975C6F660D}" type="presOf" srcId="{664C76C6-C088-A745-84A2-6E2A8F861FB1}" destId="{8C86C58A-1E40-D040-9CF7-5A412EB6107E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E0217A8A-9168-3D47-8C46-6D6E90347AC2}" type="presOf" srcId="{76BE5976-64E8-2044-8270-AC68A81F6CCB}" destId="{34BE2C43-14F0-CC4F-88EE-548C703E69DF}" srcOrd="0" destOrd="0" presId="urn:microsoft.com/office/officeart/2005/8/layout/vList3"/>
    <dgm:cxn modelId="{783E5899-3F94-7C40-B0B9-3A582049529F}" type="presParOf" srcId="{8C86C58A-1E40-D040-9CF7-5A412EB6107E}" destId="{6B9FC063-703C-474F-A61D-0C8B86BA07B5}" srcOrd="0" destOrd="0" presId="urn:microsoft.com/office/officeart/2005/8/layout/vList3"/>
    <dgm:cxn modelId="{EC4630C3-546D-0549-9CC1-03B55B75516C}" type="presParOf" srcId="{6B9FC063-703C-474F-A61D-0C8B86BA07B5}" destId="{5EB2B749-3A71-9943-8638-F589B322AADD}" srcOrd="0" destOrd="0" presId="urn:microsoft.com/office/officeart/2005/8/layout/vList3"/>
    <dgm:cxn modelId="{A7F65236-456B-3849-ADA3-B3AD59AA9FFA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1AC67F-7BE4-B042-8B6F-E384011A0D5E}" type="presOf" srcId="{76BE5976-64E8-2044-8270-AC68A81F6CCB}" destId="{34BE2C43-14F0-CC4F-88EE-548C703E69DF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633AF86C-615E-E74A-B695-6EC7BC026297}" type="presOf" srcId="{664C76C6-C088-A745-84A2-6E2A8F861FB1}" destId="{8C86C58A-1E40-D040-9CF7-5A412EB6107E}" srcOrd="0" destOrd="0" presId="urn:microsoft.com/office/officeart/2005/8/layout/vList3"/>
    <dgm:cxn modelId="{28875B78-C63B-8B44-8F51-39B88281C815}" type="presParOf" srcId="{8C86C58A-1E40-D040-9CF7-5A412EB6107E}" destId="{6B9FC063-703C-474F-A61D-0C8B86BA07B5}" srcOrd="0" destOrd="0" presId="urn:microsoft.com/office/officeart/2005/8/layout/vList3"/>
    <dgm:cxn modelId="{14ED08FF-CBF1-874B-A6EA-07A7E5254A6E}" type="presParOf" srcId="{6B9FC063-703C-474F-A61D-0C8B86BA07B5}" destId="{5EB2B749-3A71-9943-8638-F589B322AADD}" srcOrd="0" destOrd="0" presId="urn:microsoft.com/office/officeart/2005/8/layout/vList3"/>
    <dgm:cxn modelId="{81A63078-F730-9E4A-8B46-D1B307242A76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D969A94D-379C-A146-86F8-25A10569734C}" type="presOf" srcId="{664C76C6-C088-A745-84A2-6E2A8F861FB1}" destId="{8C86C58A-1E40-D040-9CF7-5A412EB6107E}" srcOrd="0" destOrd="0" presId="urn:microsoft.com/office/officeart/2005/8/layout/vList3"/>
    <dgm:cxn modelId="{CC53EF34-F4C3-DE4D-88CF-19CFA5376F16}" type="presOf" srcId="{76BE5976-64E8-2044-8270-AC68A81F6CCB}" destId="{34BE2C43-14F0-CC4F-88EE-548C703E69DF}" srcOrd="0" destOrd="0" presId="urn:microsoft.com/office/officeart/2005/8/layout/vList3"/>
    <dgm:cxn modelId="{00F56F15-4BFA-424C-8439-159859E30E35}" type="presParOf" srcId="{8C86C58A-1E40-D040-9CF7-5A412EB6107E}" destId="{6B9FC063-703C-474F-A61D-0C8B86BA07B5}" srcOrd="0" destOrd="0" presId="urn:microsoft.com/office/officeart/2005/8/layout/vList3"/>
    <dgm:cxn modelId="{B17BDAB3-1C16-0F4D-BBE0-505D5E0FE3A1}" type="presParOf" srcId="{6B9FC063-703C-474F-A61D-0C8B86BA07B5}" destId="{5EB2B749-3A71-9943-8638-F589B322AADD}" srcOrd="0" destOrd="0" presId="urn:microsoft.com/office/officeart/2005/8/layout/vList3"/>
    <dgm:cxn modelId="{A3001400-BD15-2745-84E5-33490548182C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35ADD7-B657-2F49-8AEC-A8A75B74E469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4A08611D-4863-404D-A01F-4E8F96AD1C4A}" type="presOf" srcId="{5B83AB89-9F0F-1E41-AFD6-4A20CBC8DDD9}" destId="{219A9598-0BC2-5245-8DC7-BDC783833612}" srcOrd="0" destOrd="0" presId="urn:microsoft.com/office/officeart/2005/8/layout/vList3"/>
    <dgm:cxn modelId="{8FC63A3D-A555-C448-ABAD-9D5E3A2487A6}" type="presParOf" srcId="{7E7D16E9-91D2-B14A-A20C-57DCC22BBDC0}" destId="{6C7D6434-280F-824B-9F8F-7FF290E0B6CF}" srcOrd="0" destOrd="0" presId="urn:microsoft.com/office/officeart/2005/8/layout/vList3"/>
    <dgm:cxn modelId="{67EB8CB9-0A09-EF4F-90A5-209C1FE3D9A2}" type="presParOf" srcId="{6C7D6434-280F-824B-9F8F-7FF290E0B6CF}" destId="{C9F606A1-DC72-3246-8B8C-8951A5C52150}" srcOrd="0" destOrd="0" presId="urn:microsoft.com/office/officeart/2005/8/layout/vList3"/>
    <dgm:cxn modelId="{88C134BC-DDB9-8F41-9D20-32EDC64A6F55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7DC49D-C429-074B-B5C7-EAF1D489EAD4}" type="presOf" srcId="{5B83AB89-9F0F-1E41-AFD6-4A20CBC8DDD9}" destId="{219A9598-0BC2-5245-8DC7-BDC783833612}" srcOrd="0" destOrd="0" presId="urn:microsoft.com/office/officeart/2005/8/layout/vList3"/>
    <dgm:cxn modelId="{6F9A1C6B-33ED-044B-A7AB-8A560DA8F0A1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C428A9C6-94F9-7A49-BAC6-9EB780401B31}" type="presParOf" srcId="{7E7D16E9-91D2-B14A-A20C-57DCC22BBDC0}" destId="{6C7D6434-280F-824B-9F8F-7FF290E0B6CF}" srcOrd="0" destOrd="0" presId="urn:microsoft.com/office/officeart/2005/8/layout/vList3"/>
    <dgm:cxn modelId="{E847976A-64BD-F044-AE4F-0A3DB7BC4155}" type="presParOf" srcId="{6C7D6434-280F-824B-9F8F-7FF290E0B6CF}" destId="{C9F606A1-DC72-3246-8B8C-8951A5C52150}" srcOrd="0" destOrd="0" presId="urn:microsoft.com/office/officeart/2005/8/layout/vList3"/>
    <dgm:cxn modelId="{34DE2C9B-728F-5E4D-8FBF-461C30FF7E6B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770529-CC2F-FF4E-94B7-348BF2E06082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15233612-7AE0-2A4D-8B64-CB368B19A03C}" type="presOf" srcId="{5B83AB89-9F0F-1E41-AFD6-4A20CBC8DDD9}" destId="{219A9598-0BC2-5245-8DC7-BDC783833612}" srcOrd="0" destOrd="0" presId="urn:microsoft.com/office/officeart/2005/8/layout/vList3"/>
    <dgm:cxn modelId="{94B24667-B25C-C245-B4E5-A531C4CE67F7}" type="presParOf" srcId="{7E7D16E9-91D2-B14A-A20C-57DCC22BBDC0}" destId="{6C7D6434-280F-824B-9F8F-7FF290E0B6CF}" srcOrd="0" destOrd="0" presId="urn:microsoft.com/office/officeart/2005/8/layout/vList3"/>
    <dgm:cxn modelId="{F7C3BD6D-7E76-864F-981D-C9BBB1499DE1}" type="presParOf" srcId="{6C7D6434-280F-824B-9F8F-7FF290E0B6CF}" destId="{C9F606A1-DC72-3246-8B8C-8951A5C52150}" srcOrd="0" destOrd="0" presId="urn:microsoft.com/office/officeart/2005/8/layout/vList3"/>
    <dgm:cxn modelId="{ABE1674D-ABF8-0042-8134-F0FC450AA43D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D03157-DD6B-214A-BBE3-9F8A2BCD01EB}" type="presOf" srcId="{5B83AB89-9F0F-1E41-AFD6-4A20CBC8DDD9}" destId="{219A9598-0BC2-5245-8DC7-BDC783833612}" srcOrd="0" destOrd="0" presId="urn:microsoft.com/office/officeart/2005/8/layout/vList3"/>
    <dgm:cxn modelId="{07716811-6692-754C-B63D-62010C7B701C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B053D29D-056C-9D4A-BA3F-DBD065BF2ED2}" type="presParOf" srcId="{7E7D16E9-91D2-B14A-A20C-57DCC22BBDC0}" destId="{6C7D6434-280F-824B-9F8F-7FF290E0B6CF}" srcOrd="0" destOrd="0" presId="urn:microsoft.com/office/officeart/2005/8/layout/vList3"/>
    <dgm:cxn modelId="{D75D96D6-91D4-3240-B026-8B0C9FC36E53}" type="presParOf" srcId="{6C7D6434-280F-824B-9F8F-7FF290E0B6CF}" destId="{C9F606A1-DC72-3246-8B8C-8951A5C52150}" srcOrd="0" destOrd="0" presId="urn:microsoft.com/office/officeart/2005/8/layout/vList3"/>
    <dgm:cxn modelId="{763D8FB9-C83E-C140-8788-CBF24E5509E8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8C4CBEDA-D9D1-204E-B748-8984734D326B}" type="presOf" srcId="{5B83AB89-9F0F-1E41-AFD6-4A20CBC8DDD9}" destId="{219A9598-0BC2-5245-8DC7-BDC783833612}" srcOrd="0" destOrd="0" presId="urn:microsoft.com/office/officeart/2005/8/layout/vList3"/>
    <dgm:cxn modelId="{C235AB4E-810C-B945-A760-C302AEC0A0A3}" type="presOf" srcId="{F033CF57-A993-B14B-B7CD-7BBC741AF47E}" destId="{7E7D16E9-91D2-B14A-A20C-57DCC22BBDC0}" srcOrd="0" destOrd="0" presId="urn:microsoft.com/office/officeart/2005/8/layout/vList3"/>
    <dgm:cxn modelId="{B64945AF-D512-B44A-9549-C3D708C1E247}" type="presParOf" srcId="{7E7D16E9-91D2-B14A-A20C-57DCC22BBDC0}" destId="{6C7D6434-280F-824B-9F8F-7FF290E0B6CF}" srcOrd="0" destOrd="0" presId="urn:microsoft.com/office/officeart/2005/8/layout/vList3"/>
    <dgm:cxn modelId="{28957CE0-0630-9D40-BFD6-F75F16E19E59}" type="presParOf" srcId="{6C7D6434-280F-824B-9F8F-7FF290E0B6CF}" destId="{C9F606A1-DC72-3246-8B8C-8951A5C52150}" srcOrd="0" destOrd="0" presId="urn:microsoft.com/office/officeart/2005/8/layout/vList3"/>
    <dgm:cxn modelId="{9ED27ED3-CE75-554E-AA63-C3B7630F4430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08F95-9493-C34E-8CBE-EF7A189E5819}" type="presOf" srcId="{664C76C6-C088-A745-84A2-6E2A8F861FB1}" destId="{8C86C58A-1E40-D040-9CF7-5A412EB6107E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643D8A33-E651-A348-B5BE-E411906620BB}" type="presOf" srcId="{76BE5976-64E8-2044-8270-AC68A81F6CCB}" destId="{34BE2C43-14F0-CC4F-88EE-548C703E69DF}" srcOrd="0" destOrd="0" presId="urn:microsoft.com/office/officeart/2005/8/layout/vList3"/>
    <dgm:cxn modelId="{28C60697-3027-1B4C-851D-B50A8F65D151}" type="presParOf" srcId="{8C86C58A-1E40-D040-9CF7-5A412EB6107E}" destId="{6B9FC063-703C-474F-A61D-0C8B86BA07B5}" srcOrd="0" destOrd="0" presId="urn:microsoft.com/office/officeart/2005/8/layout/vList3"/>
    <dgm:cxn modelId="{F5D16C63-5A43-484F-B4A0-9F9BE1A0DDB7}" type="presParOf" srcId="{6B9FC063-703C-474F-A61D-0C8B86BA07B5}" destId="{5EB2B749-3A71-9943-8638-F589B322AADD}" srcOrd="0" destOrd="0" presId="urn:microsoft.com/office/officeart/2005/8/layout/vList3"/>
    <dgm:cxn modelId="{F3BBDD5F-2895-DB4E-857E-858DBD4D3CE0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B965AC-DA6A-BD42-BA3B-E3BEFF6897C1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B7B94A0A-C020-594D-9415-413DE5516709}" type="presOf" srcId="{5B83AB89-9F0F-1E41-AFD6-4A20CBC8DDD9}" destId="{219A9598-0BC2-5245-8DC7-BDC783833612}" srcOrd="0" destOrd="0" presId="urn:microsoft.com/office/officeart/2005/8/layout/vList3"/>
    <dgm:cxn modelId="{5C7CEB17-C183-4446-9D54-ACDAD459879B}" type="presParOf" srcId="{7E7D16E9-91D2-B14A-A20C-57DCC22BBDC0}" destId="{6C7D6434-280F-824B-9F8F-7FF290E0B6CF}" srcOrd="0" destOrd="0" presId="urn:microsoft.com/office/officeart/2005/8/layout/vList3"/>
    <dgm:cxn modelId="{A312FD32-3190-4648-B8F6-9694EEB91BC2}" type="presParOf" srcId="{6C7D6434-280F-824B-9F8F-7FF290E0B6CF}" destId="{C9F606A1-DC72-3246-8B8C-8951A5C52150}" srcOrd="0" destOrd="0" presId="urn:microsoft.com/office/officeart/2005/8/layout/vList3"/>
    <dgm:cxn modelId="{3E35E8CC-1FC4-CC46-8FFA-A6E4A8DE720C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654947-D075-4A41-BC23-D8168EB50935}" type="presOf" srcId="{5B83AB89-9F0F-1E41-AFD6-4A20CBC8DDD9}" destId="{219A9598-0BC2-5245-8DC7-BDC783833612}" srcOrd="0" destOrd="0" presId="urn:microsoft.com/office/officeart/2005/8/layout/vList3"/>
    <dgm:cxn modelId="{7F9BB7CD-8D61-3941-ABA0-870A459ECFF5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98AC1B50-D2D8-AC4D-934B-FD90C05B1D3B}" type="presParOf" srcId="{7E7D16E9-91D2-B14A-A20C-57DCC22BBDC0}" destId="{6C7D6434-280F-824B-9F8F-7FF290E0B6CF}" srcOrd="0" destOrd="0" presId="urn:microsoft.com/office/officeart/2005/8/layout/vList3"/>
    <dgm:cxn modelId="{FF7FB0F1-6CD8-1F40-9006-EA803CA10FA9}" type="presParOf" srcId="{6C7D6434-280F-824B-9F8F-7FF290E0B6CF}" destId="{C9F606A1-DC72-3246-8B8C-8951A5C52150}" srcOrd="0" destOrd="0" presId="urn:microsoft.com/office/officeart/2005/8/layout/vList3"/>
    <dgm:cxn modelId="{C4C50747-B376-7A49-84CA-417E1BFC157C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B1123F9C-7D63-754C-A1B3-C0D977B3C431}" type="presOf" srcId="{F033CF57-A993-B14B-B7CD-7BBC741AF47E}" destId="{7E7D16E9-91D2-B14A-A20C-57DCC22BBDC0}" srcOrd="0" destOrd="0" presId="urn:microsoft.com/office/officeart/2005/8/layout/vList3"/>
    <dgm:cxn modelId="{7CDEE322-349D-8C42-8F9C-CDDFD9330A68}" type="presOf" srcId="{5B83AB89-9F0F-1E41-AFD6-4A20CBC8DDD9}" destId="{219A9598-0BC2-5245-8DC7-BDC783833612}" srcOrd="0" destOrd="0" presId="urn:microsoft.com/office/officeart/2005/8/layout/vList3"/>
    <dgm:cxn modelId="{3C08CBE1-6D65-C940-B892-3246D8019B9F}" type="presParOf" srcId="{7E7D16E9-91D2-B14A-A20C-57DCC22BBDC0}" destId="{6C7D6434-280F-824B-9F8F-7FF290E0B6CF}" srcOrd="0" destOrd="0" presId="urn:microsoft.com/office/officeart/2005/8/layout/vList3"/>
    <dgm:cxn modelId="{683340AA-AAB4-864C-B7FE-B6DB0A2A85F7}" type="presParOf" srcId="{6C7D6434-280F-824B-9F8F-7FF290E0B6CF}" destId="{C9F606A1-DC72-3246-8B8C-8951A5C52150}" srcOrd="0" destOrd="0" presId="urn:microsoft.com/office/officeart/2005/8/layout/vList3"/>
    <dgm:cxn modelId="{3BB5D759-8277-C24C-8E2B-C03F11E74DA7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4D2661C7-8F1A-5942-AA9D-A8C816103AE8}" type="presOf" srcId="{F033CF57-A993-B14B-B7CD-7BBC741AF47E}" destId="{7E7D16E9-91D2-B14A-A20C-57DCC22BBDC0}" srcOrd="0" destOrd="0" presId="urn:microsoft.com/office/officeart/2005/8/layout/vList3"/>
    <dgm:cxn modelId="{BB540476-71B3-BC4D-9BEB-F2989DB80EAD}" type="presOf" srcId="{5B83AB89-9F0F-1E41-AFD6-4A20CBC8DDD9}" destId="{219A9598-0BC2-5245-8DC7-BDC783833612}" srcOrd="0" destOrd="0" presId="urn:microsoft.com/office/officeart/2005/8/layout/vList3"/>
    <dgm:cxn modelId="{2BC49226-0960-4C49-8D09-646907F8D8DB}" type="presParOf" srcId="{7E7D16E9-91D2-B14A-A20C-57DCC22BBDC0}" destId="{6C7D6434-280F-824B-9F8F-7FF290E0B6CF}" srcOrd="0" destOrd="0" presId="urn:microsoft.com/office/officeart/2005/8/layout/vList3"/>
    <dgm:cxn modelId="{486B6FF1-9685-6A42-BCF3-EBA233C09350}" type="presParOf" srcId="{6C7D6434-280F-824B-9F8F-7FF290E0B6CF}" destId="{C9F606A1-DC72-3246-8B8C-8951A5C52150}" srcOrd="0" destOrd="0" presId="urn:microsoft.com/office/officeart/2005/8/layout/vList3"/>
    <dgm:cxn modelId="{0E6C582A-7AEA-F24D-BC4D-97E1BDE4FE9F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38E401-8741-0844-95A3-D395B9C88254}" type="presOf" srcId="{F033CF57-A993-B14B-B7CD-7BBC741AF47E}" destId="{7E7D16E9-91D2-B14A-A20C-57DCC22BBDC0}" srcOrd="0" destOrd="0" presId="urn:microsoft.com/office/officeart/2005/8/layout/vList3"/>
    <dgm:cxn modelId="{56D4D337-36BE-0B4A-93F9-9A7F26F94043}" type="presOf" srcId="{5B83AB89-9F0F-1E41-AFD6-4A20CBC8DDD9}" destId="{219A9598-0BC2-5245-8DC7-BDC783833612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3A66F7F9-9424-8544-8453-CA870DB586DA}" type="presParOf" srcId="{7E7D16E9-91D2-B14A-A20C-57DCC22BBDC0}" destId="{6C7D6434-280F-824B-9F8F-7FF290E0B6CF}" srcOrd="0" destOrd="0" presId="urn:microsoft.com/office/officeart/2005/8/layout/vList3"/>
    <dgm:cxn modelId="{52EA4EE1-891B-8B47-BBEF-3B24BD188D20}" type="presParOf" srcId="{6C7D6434-280F-824B-9F8F-7FF290E0B6CF}" destId="{C9F606A1-DC72-3246-8B8C-8951A5C52150}" srcOrd="0" destOrd="0" presId="urn:microsoft.com/office/officeart/2005/8/layout/vList3"/>
    <dgm:cxn modelId="{DFB1F014-0E96-EB41-9224-3EAB8B40E341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850E60-4578-4647-8C49-FD93931C3444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DB507623-727F-944B-A2D7-FCEB6E8B824A}" type="presOf" srcId="{5B83AB89-9F0F-1E41-AFD6-4A20CBC8DDD9}" destId="{219A9598-0BC2-5245-8DC7-BDC783833612}" srcOrd="0" destOrd="0" presId="urn:microsoft.com/office/officeart/2005/8/layout/vList3"/>
    <dgm:cxn modelId="{1D857EDC-DF7D-EF40-B8F1-AFABF5245C76}" type="presParOf" srcId="{7E7D16E9-91D2-B14A-A20C-57DCC22BBDC0}" destId="{6C7D6434-280F-824B-9F8F-7FF290E0B6CF}" srcOrd="0" destOrd="0" presId="urn:microsoft.com/office/officeart/2005/8/layout/vList3"/>
    <dgm:cxn modelId="{2DB44B42-F3C9-F549-ABC6-6AB2EE8D75B6}" type="presParOf" srcId="{6C7D6434-280F-824B-9F8F-7FF290E0B6CF}" destId="{C9F606A1-DC72-3246-8B8C-8951A5C52150}" srcOrd="0" destOrd="0" presId="urn:microsoft.com/office/officeart/2005/8/layout/vList3"/>
    <dgm:cxn modelId="{EEA6DF2A-BB9B-F148-A213-9B66B3827EAF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7B7F9-7BD9-A64F-A7FC-B14AD6860EF3}" type="presOf" srcId="{5B83AB89-9F0F-1E41-AFD6-4A20CBC8DDD9}" destId="{219A9598-0BC2-5245-8DC7-BDC783833612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CDCC8EF4-6F10-724D-8138-606640CBFE1B}" type="presOf" srcId="{F033CF57-A993-B14B-B7CD-7BBC741AF47E}" destId="{7E7D16E9-91D2-B14A-A20C-57DCC22BBDC0}" srcOrd="0" destOrd="0" presId="urn:microsoft.com/office/officeart/2005/8/layout/vList3"/>
    <dgm:cxn modelId="{663C864D-1A26-8F47-894F-636874DA3371}" type="presParOf" srcId="{7E7D16E9-91D2-B14A-A20C-57DCC22BBDC0}" destId="{6C7D6434-280F-824B-9F8F-7FF290E0B6CF}" srcOrd="0" destOrd="0" presId="urn:microsoft.com/office/officeart/2005/8/layout/vList3"/>
    <dgm:cxn modelId="{FB2C6195-4D3C-6548-BF7E-240C78EBD552}" type="presParOf" srcId="{6C7D6434-280F-824B-9F8F-7FF290E0B6CF}" destId="{C9F606A1-DC72-3246-8B8C-8951A5C52150}" srcOrd="0" destOrd="0" presId="urn:microsoft.com/office/officeart/2005/8/layout/vList3"/>
    <dgm:cxn modelId="{22C2CC61-7D45-FB4C-8F0B-5A238BEAF6A2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2FECA-C729-D54B-9EC1-8574DC7CA468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D857C88F-89C5-984C-8AFF-7FAD0447FB24}" type="presOf" srcId="{5B83AB89-9F0F-1E41-AFD6-4A20CBC8DDD9}" destId="{219A9598-0BC2-5245-8DC7-BDC783833612}" srcOrd="0" destOrd="0" presId="urn:microsoft.com/office/officeart/2005/8/layout/vList3"/>
    <dgm:cxn modelId="{487B0BDB-79BA-C640-94CF-B078FF377E63}" type="presParOf" srcId="{7E7D16E9-91D2-B14A-A20C-57DCC22BBDC0}" destId="{6C7D6434-280F-824B-9F8F-7FF290E0B6CF}" srcOrd="0" destOrd="0" presId="urn:microsoft.com/office/officeart/2005/8/layout/vList3"/>
    <dgm:cxn modelId="{0CD84B3A-24A2-B641-AB6F-D7B3FC0BCFE8}" type="presParOf" srcId="{6C7D6434-280F-824B-9F8F-7FF290E0B6CF}" destId="{C9F606A1-DC72-3246-8B8C-8951A5C52150}" srcOrd="0" destOrd="0" presId="urn:microsoft.com/office/officeart/2005/8/layout/vList3"/>
    <dgm:cxn modelId="{A117F321-251B-FD4C-9928-BF4503F44E9E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976CF6-DB53-1F40-9882-6F98B78624B3}" type="presOf" srcId="{5B83AB89-9F0F-1E41-AFD6-4A20CBC8DDD9}" destId="{219A9598-0BC2-5245-8DC7-BDC783833612}" srcOrd="0" destOrd="0" presId="urn:microsoft.com/office/officeart/2005/8/layout/vList3"/>
    <dgm:cxn modelId="{06920399-6CC1-5549-9258-83DBBDAAB79D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79F6ECBC-6E0E-964A-BC0A-31B3943FF5D5}" type="presParOf" srcId="{7E7D16E9-91D2-B14A-A20C-57DCC22BBDC0}" destId="{6C7D6434-280F-824B-9F8F-7FF290E0B6CF}" srcOrd="0" destOrd="0" presId="urn:microsoft.com/office/officeart/2005/8/layout/vList3"/>
    <dgm:cxn modelId="{9E185757-B2A2-254A-B3D4-E6B123146FE3}" type="presParOf" srcId="{6C7D6434-280F-824B-9F8F-7FF290E0B6CF}" destId="{C9F606A1-DC72-3246-8B8C-8951A5C52150}" srcOrd="0" destOrd="0" presId="urn:microsoft.com/office/officeart/2005/8/layout/vList3"/>
    <dgm:cxn modelId="{130299EF-1339-854B-8617-66997BFDA13B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43DB72-C3E0-BD4E-91DE-D1938B4324AC}" type="presOf" srcId="{5B83AB89-9F0F-1E41-AFD6-4A20CBC8DDD9}" destId="{219A9598-0BC2-5245-8DC7-BDC783833612}" srcOrd="0" destOrd="0" presId="urn:microsoft.com/office/officeart/2005/8/layout/vList3"/>
    <dgm:cxn modelId="{B4789015-CEED-C44D-8E8E-189D67460F40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09F1CA11-0E18-9946-8393-F774E2010ECF}" type="presParOf" srcId="{7E7D16E9-91D2-B14A-A20C-57DCC22BBDC0}" destId="{6C7D6434-280F-824B-9F8F-7FF290E0B6CF}" srcOrd="0" destOrd="0" presId="urn:microsoft.com/office/officeart/2005/8/layout/vList3"/>
    <dgm:cxn modelId="{62A7FAF9-4409-0446-A5B6-6FA9491DEA4D}" type="presParOf" srcId="{6C7D6434-280F-824B-9F8F-7FF290E0B6CF}" destId="{C9F606A1-DC72-3246-8B8C-8951A5C52150}" srcOrd="0" destOrd="0" presId="urn:microsoft.com/office/officeart/2005/8/layout/vList3"/>
    <dgm:cxn modelId="{A7093C51-BEF8-7949-B0EB-F2D9FEE796B9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9DE05D-49C0-624D-A25A-E8C3C53E137B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C3E22-B30B-3342-9EDF-E560C068EFB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Sample</a:t>
          </a:r>
          <a:endParaRPr lang="en-US" dirty="0">
            <a:solidFill>
              <a:schemeClr val="tx1"/>
            </a:solidFill>
          </a:endParaRPr>
        </a:p>
      </dgm:t>
    </dgm:pt>
    <dgm:pt modelId="{AAF56642-BE0F-8441-ADA8-6CDC891023F7}" type="parTrans" cxnId="{562B2095-FAE3-1D4B-86EA-66D042E4130E}">
      <dgm:prSet/>
      <dgm:spPr/>
      <dgm:t>
        <a:bodyPr/>
        <a:lstStyle/>
        <a:p>
          <a:endParaRPr lang="en-US"/>
        </a:p>
      </dgm:t>
    </dgm:pt>
    <dgm:pt modelId="{8E41E27A-EFFB-BC47-A7F8-46B898680D41}" type="sibTrans" cxnId="{562B2095-FAE3-1D4B-86EA-66D042E4130E}">
      <dgm:prSet/>
      <dgm:spPr/>
      <dgm:t>
        <a:bodyPr/>
        <a:lstStyle/>
        <a:p>
          <a:endParaRPr lang="en-US"/>
        </a:p>
      </dgm:t>
    </dgm:pt>
    <dgm:pt modelId="{EE9AB5C6-F8EB-3946-BCAC-7D625500E29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Hybridized on HG-U133A</a:t>
          </a:r>
          <a:endParaRPr lang="en-US" dirty="0">
            <a:solidFill>
              <a:schemeClr val="tx1"/>
            </a:solidFill>
          </a:endParaRPr>
        </a:p>
      </dgm:t>
    </dgm:pt>
    <dgm:pt modelId="{7A5847B3-52E9-C04D-9162-63B354A3D851}" type="parTrans" cxnId="{92422526-747D-7C48-AC1C-BEF81EC37F72}">
      <dgm:prSet/>
      <dgm:spPr/>
      <dgm:t>
        <a:bodyPr/>
        <a:lstStyle/>
        <a:p>
          <a:endParaRPr lang="en-US" dirty="0"/>
        </a:p>
      </dgm:t>
    </dgm:pt>
    <dgm:pt modelId="{25926B17-0579-054D-A353-5D3D6EB9C7D9}" type="sibTrans" cxnId="{92422526-747D-7C48-AC1C-BEF81EC37F72}">
      <dgm:prSet/>
      <dgm:spPr/>
      <dgm:t>
        <a:bodyPr/>
        <a:lstStyle/>
        <a:p>
          <a:endParaRPr lang="en-US"/>
        </a:p>
      </dgm:t>
    </dgm:pt>
    <dgm:pt modelId="{DC654E1A-0B5B-0942-8DF6-98CE0036EC2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file1.CEL</a:t>
          </a:r>
          <a:endParaRPr lang="en-US" dirty="0">
            <a:solidFill>
              <a:schemeClr val="tx1"/>
            </a:solidFill>
          </a:endParaRPr>
        </a:p>
      </dgm:t>
    </dgm:pt>
    <dgm:pt modelId="{E4A80F93-A20A-2E48-BB2C-9ADD25F2D738}" type="parTrans" cxnId="{D019BCAD-F024-3C48-A4EB-C1680C759433}">
      <dgm:prSet/>
      <dgm:spPr/>
      <dgm:t>
        <a:bodyPr/>
        <a:lstStyle/>
        <a:p>
          <a:endParaRPr lang="en-US" dirty="0"/>
        </a:p>
      </dgm:t>
    </dgm:pt>
    <dgm:pt modelId="{ECED3A94-ED5F-4643-9564-1B6A9E858A96}" type="sibTrans" cxnId="{D019BCAD-F024-3C48-A4EB-C1680C759433}">
      <dgm:prSet/>
      <dgm:spPr/>
      <dgm:t>
        <a:bodyPr/>
        <a:lstStyle/>
        <a:p>
          <a:endParaRPr lang="en-US"/>
        </a:p>
      </dgm:t>
    </dgm:pt>
    <dgm:pt modelId="{634C1716-5914-4C4C-A40B-3A72D0A14940}" type="pres">
      <dgm:prSet presAssocID="{319DE05D-49C0-624D-A25A-E8C3C53E137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3F8738-81C3-2F43-9672-29A4CF27810E}" type="pres">
      <dgm:prSet presAssocID="{367C3E22-B30B-3342-9EDF-E560C068EFB4}" presName="root1" presStyleCnt="0"/>
      <dgm:spPr/>
    </dgm:pt>
    <dgm:pt modelId="{684524A1-DCFA-9E45-87AF-8DF732B1071B}" type="pres">
      <dgm:prSet presAssocID="{367C3E22-B30B-3342-9EDF-E560C068EFB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DEA5E-93D7-5141-9874-B40E1CE63D1D}" type="pres">
      <dgm:prSet presAssocID="{367C3E22-B30B-3342-9EDF-E560C068EFB4}" presName="level2hierChild" presStyleCnt="0"/>
      <dgm:spPr/>
    </dgm:pt>
    <dgm:pt modelId="{D2F46507-5C7D-7E4B-A6AB-802D83CD24C4}" type="pres">
      <dgm:prSet presAssocID="{7A5847B3-52E9-C04D-9162-63B354A3D851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7C824227-0B3B-4742-9D75-36E95AFE5558}" type="pres">
      <dgm:prSet presAssocID="{7A5847B3-52E9-C04D-9162-63B354A3D85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6816FC93-D7AD-7A48-BE75-8ACEBA33FEA1}" type="pres">
      <dgm:prSet presAssocID="{EE9AB5C6-F8EB-3946-BCAC-7D625500E294}" presName="root2" presStyleCnt="0"/>
      <dgm:spPr/>
    </dgm:pt>
    <dgm:pt modelId="{4AD923BA-6B0E-944B-908E-935B583BE0F8}" type="pres">
      <dgm:prSet presAssocID="{EE9AB5C6-F8EB-3946-BCAC-7D625500E294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C79FCE-C865-4C43-AC21-350CE67B6197}" type="pres">
      <dgm:prSet presAssocID="{EE9AB5C6-F8EB-3946-BCAC-7D625500E294}" presName="level3hierChild" presStyleCnt="0"/>
      <dgm:spPr/>
    </dgm:pt>
    <dgm:pt modelId="{A4A2A005-5388-064C-8771-63A16684E516}" type="pres">
      <dgm:prSet presAssocID="{E4A80F93-A20A-2E48-BB2C-9ADD25F2D738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596B39E5-1D89-BD45-AEEF-058C2B8758B9}" type="pres">
      <dgm:prSet presAssocID="{E4A80F93-A20A-2E48-BB2C-9ADD25F2D738}" presName="connTx" presStyleLbl="parChTrans1D3" presStyleIdx="0" presStyleCnt="1"/>
      <dgm:spPr/>
      <dgm:t>
        <a:bodyPr/>
        <a:lstStyle/>
        <a:p>
          <a:endParaRPr lang="en-US"/>
        </a:p>
      </dgm:t>
    </dgm:pt>
    <dgm:pt modelId="{1A4E821B-3103-D249-AFED-E15B2C893F11}" type="pres">
      <dgm:prSet presAssocID="{DC654E1A-0B5B-0942-8DF6-98CE0036EC2E}" presName="root2" presStyleCnt="0"/>
      <dgm:spPr/>
    </dgm:pt>
    <dgm:pt modelId="{965A5EC1-9E66-3D4D-B53C-089273F7E922}" type="pres">
      <dgm:prSet presAssocID="{DC654E1A-0B5B-0942-8DF6-98CE0036EC2E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41B01-3EC5-2147-9BB8-49E0D1E5D2EC}" type="pres">
      <dgm:prSet presAssocID="{DC654E1A-0B5B-0942-8DF6-98CE0036EC2E}" presName="level3hierChild" presStyleCnt="0"/>
      <dgm:spPr/>
    </dgm:pt>
  </dgm:ptLst>
  <dgm:cxnLst>
    <dgm:cxn modelId="{D019BCAD-F024-3C48-A4EB-C1680C759433}" srcId="{EE9AB5C6-F8EB-3946-BCAC-7D625500E294}" destId="{DC654E1A-0B5B-0942-8DF6-98CE0036EC2E}" srcOrd="0" destOrd="0" parTransId="{E4A80F93-A20A-2E48-BB2C-9ADD25F2D738}" sibTransId="{ECED3A94-ED5F-4643-9564-1B6A9E858A96}"/>
    <dgm:cxn modelId="{92F2967D-3F60-3149-BE67-ADE0A69EDA9A}" type="presOf" srcId="{7A5847B3-52E9-C04D-9162-63B354A3D851}" destId="{7C824227-0B3B-4742-9D75-36E95AFE5558}" srcOrd="1" destOrd="0" presId="urn:microsoft.com/office/officeart/2005/8/layout/hierarchy2"/>
    <dgm:cxn modelId="{92037CAB-EB20-8943-8856-FD8B8E8E2DC3}" type="presOf" srcId="{319DE05D-49C0-624D-A25A-E8C3C53E137B}" destId="{634C1716-5914-4C4C-A40B-3A72D0A14940}" srcOrd="0" destOrd="0" presId="urn:microsoft.com/office/officeart/2005/8/layout/hierarchy2"/>
    <dgm:cxn modelId="{C9758ADD-6CFA-1E4A-BA54-2C869C77ADB0}" type="presOf" srcId="{E4A80F93-A20A-2E48-BB2C-9ADD25F2D738}" destId="{596B39E5-1D89-BD45-AEEF-058C2B8758B9}" srcOrd="1" destOrd="0" presId="urn:microsoft.com/office/officeart/2005/8/layout/hierarchy2"/>
    <dgm:cxn modelId="{717CEEE9-547B-8940-908E-96C2705B9B81}" type="presOf" srcId="{367C3E22-B30B-3342-9EDF-E560C068EFB4}" destId="{684524A1-DCFA-9E45-87AF-8DF732B1071B}" srcOrd="0" destOrd="0" presId="urn:microsoft.com/office/officeart/2005/8/layout/hierarchy2"/>
    <dgm:cxn modelId="{562B2095-FAE3-1D4B-86EA-66D042E4130E}" srcId="{319DE05D-49C0-624D-A25A-E8C3C53E137B}" destId="{367C3E22-B30B-3342-9EDF-E560C068EFB4}" srcOrd="0" destOrd="0" parTransId="{AAF56642-BE0F-8441-ADA8-6CDC891023F7}" sibTransId="{8E41E27A-EFFB-BC47-A7F8-46B898680D41}"/>
    <dgm:cxn modelId="{3052CBF4-728A-0046-9B5D-BE49354ABD73}" type="presOf" srcId="{E4A80F93-A20A-2E48-BB2C-9ADD25F2D738}" destId="{A4A2A005-5388-064C-8771-63A16684E516}" srcOrd="0" destOrd="0" presId="urn:microsoft.com/office/officeart/2005/8/layout/hierarchy2"/>
    <dgm:cxn modelId="{26DA1098-27C4-0243-9DEF-FC2871EAA7F3}" type="presOf" srcId="{DC654E1A-0B5B-0942-8DF6-98CE0036EC2E}" destId="{965A5EC1-9E66-3D4D-B53C-089273F7E922}" srcOrd="0" destOrd="0" presId="urn:microsoft.com/office/officeart/2005/8/layout/hierarchy2"/>
    <dgm:cxn modelId="{92422526-747D-7C48-AC1C-BEF81EC37F72}" srcId="{367C3E22-B30B-3342-9EDF-E560C068EFB4}" destId="{EE9AB5C6-F8EB-3946-BCAC-7D625500E294}" srcOrd="0" destOrd="0" parTransId="{7A5847B3-52E9-C04D-9162-63B354A3D851}" sibTransId="{25926B17-0579-054D-A353-5D3D6EB9C7D9}"/>
    <dgm:cxn modelId="{0CD02F19-0692-B64E-A976-B1D504CC34ED}" type="presOf" srcId="{EE9AB5C6-F8EB-3946-BCAC-7D625500E294}" destId="{4AD923BA-6B0E-944B-908E-935B583BE0F8}" srcOrd="0" destOrd="0" presId="urn:microsoft.com/office/officeart/2005/8/layout/hierarchy2"/>
    <dgm:cxn modelId="{8473A382-1602-4549-8680-771C5449D1D4}" type="presOf" srcId="{7A5847B3-52E9-C04D-9162-63B354A3D851}" destId="{D2F46507-5C7D-7E4B-A6AB-802D83CD24C4}" srcOrd="0" destOrd="0" presId="urn:microsoft.com/office/officeart/2005/8/layout/hierarchy2"/>
    <dgm:cxn modelId="{9E00E22B-657D-7749-BB89-50478BBAD933}" type="presParOf" srcId="{634C1716-5914-4C4C-A40B-3A72D0A14940}" destId="{E13F8738-81C3-2F43-9672-29A4CF27810E}" srcOrd="0" destOrd="0" presId="urn:microsoft.com/office/officeart/2005/8/layout/hierarchy2"/>
    <dgm:cxn modelId="{A013F0FD-9142-3D4A-88C7-B20016E1F1E5}" type="presParOf" srcId="{E13F8738-81C3-2F43-9672-29A4CF27810E}" destId="{684524A1-DCFA-9E45-87AF-8DF732B1071B}" srcOrd="0" destOrd="0" presId="urn:microsoft.com/office/officeart/2005/8/layout/hierarchy2"/>
    <dgm:cxn modelId="{02AD99DE-5BBE-A441-AEF7-29E18703063E}" type="presParOf" srcId="{E13F8738-81C3-2F43-9672-29A4CF27810E}" destId="{FC4DEA5E-93D7-5141-9874-B40E1CE63D1D}" srcOrd="1" destOrd="0" presId="urn:microsoft.com/office/officeart/2005/8/layout/hierarchy2"/>
    <dgm:cxn modelId="{2028F000-DCCD-8A43-AECA-3F64830BEEF6}" type="presParOf" srcId="{FC4DEA5E-93D7-5141-9874-B40E1CE63D1D}" destId="{D2F46507-5C7D-7E4B-A6AB-802D83CD24C4}" srcOrd="0" destOrd="0" presId="urn:microsoft.com/office/officeart/2005/8/layout/hierarchy2"/>
    <dgm:cxn modelId="{98A26D77-C2F7-1941-A99B-E53319F43799}" type="presParOf" srcId="{D2F46507-5C7D-7E4B-A6AB-802D83CD24C4}" destId="{7C824227-0B3B-4742-9D75-36E95AFE5558}" srcOrd="0" destOrd="0" presId="urn:microsoft.com/office/officeart/2005/8/layout/hierarchy2"/>
    <dgm:cxn modelId="{A746A633-81C8-954F-93D9-4379D32E6FAF}" type="presParOf" srcId="{FC4DEA5E-93D7-5141-9874-B40E1CE63D1D}" destId="{6816FC93-D7AD-7A48-BE75-8ACEBA33FEA1}" srcOrd="1" destOrd="0" presId="urn:microsoft.com/office/officeart/2005/8/layout/hierarchy2"/>
    <dgm:cxn modelId="{A46D1AC8-3AD1-B646-8D9C-04410010F2D3}" type="presParOf" srcId="{6816FC93-D7AD-7A48-BE75-8ACEBA33FEA1}" destId="{4AD923BA-6B0E-944B-908E-935B583BE0F8}" srcOrd="0" destOrd="0" presId="urn:microsoft.com/office/officeart/2005/8/layout/hierarchy2"/>
    <dgm:cxn modelId="{752C3F82-59BE-F847-91D1-CF2EEFD6CF06}" type="presParOf" srcId="{6816FC93-D7AD-7A48-BE75-8ACEBA33FEA1}" destId="{B6C79FCE-C865-4C43-AC21-350CE67B6197}" srcOrd="1" destOrd="0" presId="urn:microsoft.com/office/officeart/2005/8/layout/hierarchy2"/>
    <dgm:cxn modelId="{BB571EFB-A3F3-B54C-B384-9DA842F3673F}" type="presParOf" srcId="{B6C79FCE-C865-4C43-AC21-350CE67B6197}" destId="{A4A2A005-5388-064C-8771-63A16684E516}" srcOrd="0" destOrd="0" presId="urn:microsoft.com/office/officeart/2005/8/layout/hierarchy2"/>
    <dgm:cxn modelId="{F892EEB1-05F0-9B4B-8B7A-6619C302C8D4}" type="presParOf" srcId="{A4A2A005-5388-064C-8771-63A16684E516}" destId="{596B39E5-1D89-BD45-AEEF-058C2B8758B9}" srcOrd="0" destOrd="0" presId="urn:microsoft.com/office/officeart/2005/8/layout/hierarchy2"/>
    <dgm:cxn modelId="{4C41A816-7DB2-DA49-A70B-95B994E08C83}" type="presParOf" srcId="{B6C79FCE-C865-4C43-AC21-350CE67B6197}" destId="{1A4E821B-3103-D249-AFED-E15B2C893F11}" srcOrd="1" destOrd="0" presId="urn:microsoft.com/office/officeart/2005/8/layout/hierarchy2"/>
    <dgm:cxn modelId="{96A0929F-9C3F-8747-B398-D9EFB1C5766D}" type="presParOf" srcId="{1A4E821B-3103-D249-AFED-E15B2C893F11}" destId="{965A5EC1-9E66-3D4D-B53C-089273F7E922}" srcOrd="0" destOrd="0" presId="urn:microsoft.com/office/officeart/2005/8/layout/hierarchy2"/>
    <dgm:cxn modelId="{CD58B674-E434-4341-9F4C-F17B4EA1CD86}" type="presParOf" srcId="{1A4E821B-3103-D249-AFED-E15B2C893F11}" destId="{4D141B01-3EC5-2147-9BB8-49E0D1E5D2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20FAF9-AE1B-CA4C-B69E-2A7372F91779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65EABB83-4CE0-C345-905A-D1340C066707}" type="presOf" srcId="{5B83AB89-9F0F-1E41-AFD6-4A20CBC8DDD9}" destId="{219A9598-0BC2-5245-8DC7-BDC783833612}" srcOrd="0" destOrd="0" presId="urn:microsoft.com/office/officeart/2005/8/layout/vList3"/>
    <dgm:cxn modelId="{741DC883-001D-C441-A528-574A951E0670}" type="presParOf" srcId="{7E7D16E9-91D2-B14A-A20C-57DCC22BBDC0}" destId="{6C7D6434-280F-824B-9F8F-7FF290E0B6CF}" srcOrd="0" destOrd="0" presId="urn:microsoft.com/office/officeart/2005/8/layout/vList3"/>
    <dgm:cxn modelId="{FFE55638-9D79-414F-B375-F6DAB1AA721B}" type="presParOf" srcId="{6C7D6434-280F-824B-9F8F-7FF290E0B6CF}" destId="{C9F606A1-DC72-3246-8B8C-8951A5C52150}" srcOrd="0" destOrd="0" presId="urn:microsoft.com/office/officeart/2005/8/layout/vList3"/>
    <dgm:cxn modelId="{2DD9F8DF-2B39-2F49-9D29-46A7F4A22B10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D93A7D-65E7-C146-B405-58DD7988D5C6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CA2F4D1D-5796-B947-A185-ED1AC2FA562D}" type="presOf" srcId="{5B83AB89-9F0F-1E41-AFD6-4A20CBC8DDD9}" destId="{219A9598-0BC2-5245-8DC7-BDC783833612}" srcOrd="0" destOrd="0" presId="urn:microsoft.com/office/officeart/2005/8/layout/vList3"/>
    <dgm:cxn modelId="{1A40655C-6252-FA4D-BD7B-655F21A1B285}" type="presParOf" srcId="{7E7D16E9-91D2-B14A-A20C-57DCC22BBDC0}" destId="{6C7D6434-280F-824B-9F8F-7FF290E0B6CF}" srcOrd="0" destOrd="0" presId="urn:microsoft.com/office/officeart/2005/8/layout/vList3"/>
    <dgm:cxn modelId="{051E8371-D2DC-B043-A02E-86D5F1CC2585}" type="presParOf" srcId="{6C7D6434-280F-824B-9F8F-7FF290E0B6CF}" destId="{C9F606A1-DC72-3246-8B8C-8951A5C52150}" srcOrd="0" destOrd="0" presId="urn:microsoft.com/office/officeart/2005/8/layout/vList3"/>
    <dgm:cxn modelId="{3657C2D9-BEEF-B44F-9F2B-223D6E69BFE2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8CC8F5-58E9-464A-9986-C2DC107574F9}" type="presOf" srcId="{5B83AB89-9F0F-1E41-AFD6-4A20CBC8DDD9}" destId="{219A9598-0BC2-5245-8DC7-BDC783833612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417C6D2F-8EF0-CA4F-9CFC-3DB765A2F755}" type="presOf" srcId="{F033CF57-A993-B14B-B7CD-7BBC741AF47E}" destId="{7E7D16E9-91D2-B14A-A20C-57DCC22BBDC0}" srcOrd="0" destOrd="0" presId="urn:microsoft.com/office/officeart/2005/8/layout/vList3"/>
    <dgm:cxn modelId="{7024AE19-7920-DA4C-AF53-861CFA9177E5}" type="presParOf" srcId="{7E7D16E9-91D2-B14A-A20C-57DCC22BBDC0}" destId="{6C7D6434-280F-824B-9F8F-7FF290E0B6CF}" srcOrd="0" destOrd="0" presId="urn:microsoft.com/office/officeart/2005/8/layout/vList3"/>
    <dgm:cxn modelId="{2690F92C-1981-974F-A3E9-CD86E26E6C74}" type="presParOf" srcId="{6C7D6434-280F-824B-9F8F-7FF290E0B6CF}" destId="{C9F606A1-DC72-3246-8B8C-8951A5C52150}" srcOrd="0" destOrd="0" presId="urn:microsoft.com/office/officeart/2005/8/layout/vList3"/>
    <dgm:cxn modelId="{002088CC-59D7-4A48-BB13-3AA895ECB69D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5D244FD8-8B10-0E46-97F6-4B2F3B07C59D}" type="presOf" srcId="{5B83AB89-9F0F-1E41-AFD6-4A20CBC8DDD9}" destId="{219A9598-0BC2-5245-8DC7-BDC783833612}" srcOrd="0" destOrd="0" presId="urn:microsoft.com/office/officeart/2005/8/layout/vList3"/>
    <dgm:cxn modelId="{659481C6-5DD9-4F4C-8893-F5E92D15B601}" type="presOf" srcId="{F033CF57-A993-B14B-B7CD-7BBC741AF47E}" destId="{7E7D16E9-91D2-B14A-A20C-57DCC22BBDC0}" srcOrd="0" destOrd="0" presId="urn:microsoft.com/office/officeart/2005/8/layout/vList3"/>
    <dgm:cxn modelId="{9A5F15D3-611B-4F4A-801B-14E85700A849}" type="presParOf" srcId="{7E7D16E9-91D2-B14A-A20C-57DCC22BBDC0}" destId="{6C7D6434-280F-824B-9F8F-7FF290E0B6CF}" srcOrd="0" destOrd="0" presId="urn:microsoft.com/office/officeart/2005/8/layout/vList3"/>
    <dgm:cxn modelId="{16E1B842-5206-8541-A5D7-E5F3C6420FEA}" type="presParOf" srcId="{6C7D6434-280F-824B-9F8F-7FF290E0B6CF}" destId="{C9F606A1-DC72-3246-8B8C-8951A5C52150}" srcOrd="0" destOrd="0" presId="urn:microsoft.com/office/officeart/2005/8/layout/vList3"/>
    <dgm:cxn modelId="{6D55894E-4A18-3342-8996-CE898A3C9E3E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75E404-7E3C-A947-957E-E276F2AF20D1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0DA0B4EF-BD1F-C445-86F4-639BE01572BA}" type="presOf" srcId="{5B83AB89-9F0F-1E41-AFD6-4A20CBC8DDD9}" destId="{219A9598-0BC2-5245-8DC7-BDC783833612}" srcOrd="0" destOrd="0" presId="urn:microsoft.com/office/officeart/2005/8/layout/vList3"/>
    <dgm:cxn modelId="{DA9FDABD-AC47-C244-876D-58F2C13229CD}" type="presParOf" srcId="{7E7D16E9-91D2-B14A-A20C-57DCC22BBDC0}" destId="{6C7D6434-280F-824B-9F8F-7FF290E0B6CF}" srcOrd="0" destOrd="0" presId="urn:microsoft.com/office/officeart/2005/8/layout/vList3"/>
    <dgm:cxn modelId="{3F3B4F4B-75B0-C947-B666-E5A699145BF5}" type="presParOf" srcId="{6C7D6434-280F-824B-9F8F-7FF290E0B6CF}" destId="{C9F606A1-DC72-3246-8B8C-8951A5C52150}" srcOrd="0" destOrd="0" presId="urn:microsoft.com/office/officeart/2005/8/layout/vList3"/>
    <dgm:cxn modelId="{6B5A65DB-2335-3543-BA57-3FF6DBDB74FF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269BFC-EB1D-D14D-BCC1-6F81C779B73F}" type="presOf" srcId="{5B83AB89-9F0F-1E41-AFD6-4A20CBC8DDD9}" destId="{219A9598-0BC2-5245-8DC7-BDC783833612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E2BA8739-14B2-0046-B65A-4ECA6E91E391}" type="presOf" srcId="{F033CF57-A993-B14B-B7CD-7BBC741AF47E}" destId="{7E7D16E9-91D2-B14A-A20C-57DCC22BBDC0}" srcOrd="0" destOrd="0" presId="urn:microsoft.com/office/officeart/2005/8/layout/vList3"/>
    <dgm:cxn modelId="{A7D519FB-2DB8-1242-BC7F-B60A350A4FAA}" type="presParOf" srcId="{7E7D16E9-91D2-B14A-A20C-57DCC22BBDC0}" destId="{6C7D6434-280F-824B-9F8F-7FF290E0B6CF}" srcOrd="0" destOrd="0" presId="urn:microsoft.com/office/officeart/2005/8/layout/vList3"/>
    <dgm:cxn modelId="{53B9F539-2709-DC45-8130-32A6F2D0C736}" type="presParOf" srcId="{6C7D6434-280F-824B-9F8F-7FF290E0B6CF}" destId="{C9F606A1-DC72-3246-8B8C-8951A5C52150}" srcOrd="0" destOrd="0" presId="urn:microsoft.com/office/officeart/2005/8/layout/vList3"/>
    <dgm:cxn modelId="{E2E9A2A8-EEED-164D-A4D9-7204F3E7469D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A74E9BC3-08FA-2446-9B70-1A53C1654D2C}" type="presOf" srcId="{5B83AB89-9F0F-1E41-AFD6-4A20CBC8DDD9}" destId="{219A9598-0BC2-5245-8DC7-BDC783833612}" srcOrd="0" destOrd="0" presId="urn:microsoft.com/office/officeart/2005/8/layout/vList3"/>
    <dgm:cxn modelId="{75202C97-A8BF-B247-95D5-4CEA60CCFC08}" type="presOf" srcId="{F033CF57-A993-B14B-B7CD-7BBC741AF47E}" destId="{7E7D16E9-91D2-B14A-A20C-57DCC22BBDC0}" srcOrd="0" destOrd="0" presId="urn:microsoft.com/office/officeart/2005/8/layout/vList3"/>
    <dgm:cxn modelId="{73EB7430-5536-734A-8374-BEE9FB2B5C99}" type="presParOf" srcId="{7E7D16E9-91D2-B14A-A20C-57DCC22BBDC0}" destId="{6C7D6434-280F-824B-9F8F-7FF290E0B6CF}" srcOrd="0" destOrd="0" presId="urn:microsoft.com/office/officeart/2005/8/layout/vList3"/>
    <dgm:cxn modelId="{82E9CA4A-E8C3-0147-9A87-83C7BF4DE0E3}" type="presParOf" srcId="{6C7D6434-280F-824B-9F8F-7FF290E0B6CF}" destId="{C9F606A1-DC72-3246-8B8C-8951A5C52150}" srcOrd="0" destOrd="0" presId="urn:microsoft.com/office/officeart/2005/8/layout/vList3"/>
    <dgm:cxn modelId="{D6C45F8F-2E18-B246-B5C5-65F88B976D75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5BD9A45A-BA9A-0740-99AD-A79D5DF538DB}" type="presOf" srcId="{76BE5976-64E8-2044-8270-AC68A81F6CCB}" destId="{34BE2C43-14F0-CC4F-88EE-548C703E69DF}" srcOrd="0" destOrd="0" presId="urn:microsoft.com/office/officeart/2005/8/layout/vList3"/>
    <dgm:cxn modelId="{DA701B10-01B1-4C4F-BBDF-32BD826F0216}" type="presOf" srcId="{664C76C6-C088-A745-84A2-6E2A8F861FB1}" destId="{8C86C58A-1E40-D040-9CF7-5A412EB6107E}" srcOrd="0" destOrd="0" presId="urn:microsoft.com/office/officeart/2005/8/layout/vList3"/>
    <dgm:cxn modelId="{EE7CB18E-90BF-BB43-985E-0C8E7FBCA56C}" type="presParOf" srcId="{8C86C58A-1E40-D040-9CF7-5A412EB6107E}" destId="{6B9FC063-703C-474F-A61D-0C8B86BA07B5}" srcOrd="0" destOrd="0" presId="urn:microsoft.com/office/officeart/2005/8/layout/vList3"/>
    <dgm:cxn modelId="{387B5175-8C8C-9A43-85B5-8319EEC05AF2}" type="presParOf" srcId="{6B9FC063-703C-474F-A61D-0C8B86BA07B5}" destId="{5EB2B749-3A71-9943-8638-F589B322AADD}" srcOrd="0" destOrd="0" presId="urn:microsoft.com/office/officeart/2005/8/layout/vList3"/>
    <dgm:cxn modelId="{9FACC274-3C9F-064A-8409-F6B3A6EBCD2A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9DE05D-49C0-624D-A25A-E8C3C53E137B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C3E22-B30B-3342-9EDF-E560C068EFB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Sample</a:t>
          </a:r>
          <a:endParaRPr lang="en-US" dirty="0">
            <a:solidFill>
              <a:schemeClr val="tx1"/>
            </a:solidFill>
          </a:endParaRPr>
        </a:p>
      </dgm:t>
    </dgm:pt>
    <dgm:pt modelId="{AAF56642-BE0F-8441-ADA8-6CDC891023F7}" type="parTrans" cxnId="{562B2095-FAE3-1D4B-86EA-66D042E4130E}">
      <dgm:prSet/>
      <dgm:spPr/>
      <dgm:t>
        <a:bodyPr/>
        <a:lstStyle/>
        <a:p>
          <a:endParaRPr lang="en-US"/>
        </a:p>
      </dgm:t>
    </dgm:pt>
    <dgm:pt modelId="{8E41E27A-EFFB-BC47-A7F8-46B898680D41}" type="sibTrans" cxnId="{562B2095-FAE3-1D4B-86EA-66D042E4130E}">
      <dgm:prSet/>
      <dgm:spPr/>
      <dgm:t>
        <a:bodyPr/>
        <a:lstStyle/>
        <a:p>
          <a:endParaRPr lang="en-US"/>
        </a:p>
      </dgm:t>
    </dgm:pt>
    <dgm:pt modelId="{EE9AB5C6-F8EB-3946-BCAC-7D625500E29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Hybridized on HG-U133A</a:t>
          </a:r>
          <a:endParaRPr lang="en-US" dirty="0">
            <a:solidFill>
              <a:schemeClr val="tx1"/>
            </a:solidFill>
          </a:endParaRPr>
        </a:p>
      </dgm:t>
    </dgm:pt>
    <dgm:pt modelId="{7A5847B3-52E9-C04D-9162-63B354A3D851}" type="parTrans" cxnId="{92422526-747D-7C48-AC1C-BEF81EC37F72}">
      <dgm:prSet/>
      <dgm:spPr/>
      <dgm:t>
        <a:bodyPr/>
        <a:lstStyle/>
        <a:p>
          <a:endParaRPr lang="en-US" dirty="0"/>
        </a:p>
      </dgm:t>
    </dgm:pt>
    <dgm:pt modelId="{25926B17-0579-054D-A353-5D3D6EB9C7D9}" type="sibTrans" cxnId="{92422526-747D-7C48-AC1C-BEF81EC37F72}">
      <dgm:prSet/>
      <dgm:spPr/>
      <dgm:t>
        <a:bodyPr/>
        <a:lstStyle/>
        <a:p>
          <a:endParaRPr lang="en-US"/>
        </a:p>
      </dgm:t>
    </dgm:pt>
    <dgm:pt modelId="{DC654E1A-0B5B-0942-8DF6-98CE0036EC2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file1.CEL</a:t>
          </a:r>
          <a:endParaRPr lang="en-US" dirty="0">
            <a:solidFill>
              <a:schemeClr val="tx1"/>
            </a:solidFill>
          </a:endParaRPr>
        </a:p>
      </dgm:t>
    </dgm:pt>
    <dgm:pt modelId="{E4A80F93-A20A-2E48-BB2C-9ADD25F2D738}" type="parTrans" cxnId="{D019BCAD-F024-3C48-A4EB-C1680C759433}">
      <dgm:prSet/>
      <dgm:spPr/>
      <dgm:t>
        <a:bodyPr/>
        <a:lstStyle/>
        <a:p>
          <a:endParaRPr lang="en-US" dirty="0"/>
        </a:p>
      </dgm:t>
    </dgm:pt>
    <dgm:pt modelId="{ECED3A94-ED5F-4643-9564-1B6A9E858A96}" type="sibTrans" cxnId="{D019BCAD-F024-3C48-A4EB-C1680C759433}">
      <dgm:prSet/>
      <dgm:spPr/>
      <dgm:t>
        <a:bodyPr/>
        <a:lstStyle/>
        <a:p>
          <a:endParaRPr lang="en-US"/>
        </a:p>
      </dgm:t>
    </dgm:pt>
    <dgm:pt modelId="{ED7EDB23-1139-C64A-A2F1-FA80869F109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Hybridized on HG-U133B</a:t>
          </a:r>
          <a:endParaRPr lang="en-US" dirty="0">
            <a:solidFill>
              <a:schemeClr val="tx1"/>
            </a:solidFill>
          </a:endParaRPr>
        </a:p>
      </dgm:t>
    </dgm:pt>
    <dgm:pt modelId="{3B08A624-5895-D84C-AA64-142E903864DD}" type="parTrans" cxnId="{ECC5E18C-F59E-1045-8594-13D77D9FCC4D}">
      <dgm:prSet/>
      <dgm:spPr/>
      <dgm:t>
        <a:bodyPr/>
        <a:lstStyle/>
        <a:p>
          <a:endParaRPr lang="en-US" dirty="0"/>
        </a:p>
      </dgm:t>
    </dgm:pt>
    <dgm:pt modelId="{5EDADC8E-3BC9-C245-8C8B-AEC58788A037}" type="sibTrans" cxnId="{ECC5E18C-F59E-1045-8594-13D77D9FCC4D}">
      <dgm:prSet/>
      <dgm:spPr/>
      <dgm:t>
        <a:bodyPr/>
        <a:lstStyle/>
        <a:p>
          <a:endParaRPr lang="en-US"/>
        </a:p>
      </dgm:t>
    </dgm:pt>
    <dgm:pt modelId="{115475E6-363A-974C-B660-04451FB5B75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file2.CEL</a:t>
          </a:r>
          <a:endParaRPr lang="en-US" dirty="0">
            <a:solidFill>
              <a:schemeClr val="tx1"/>
            </a:solidFill>
          </a:endParaRPr>
        </a:p>
      </dgm:t>
    </dgm:pt>
    <dgm:pt modelId="{CF46A4C5-ABCE-DA46-8DF0-387C8EB0035B}" type="parTrans" cxnId="{233A703C-1BA6-1240-9F39-A2173F6BEC02}">
      <dgm:prSet/>
      <dgm:spPr/>
      <dgm:t>
        <a:bodyPr/>
        <a:lstStyle/>
        <a:p>
          <a:endParaRPr lang="en-US" dirty="0"/>
        </a:p>
      </dgm:t>
    </dgm:pt>
    <dgm:pt modelId="{E0F0BC6D-C02F-BB4F-A213-25BF00DB91F2}" type="sibTrans" cxnId="{233A703C-1BA6-1240-9F39-A2173F6BEC02}">
      <dgm:prSet/>
      <dgm:spPr/>
      <dgm:t>
        <a:bodyPr/>
        <a:lstStyle/>
        <a:p>
          <a:endParaRPr lang="en-US"/>
        </a:p>
      </dgm:t>
    </dgm:pt>
    <dgm:pt modelId="{17CA9B25-3F7C-894B-8966-B17F71188F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file1.CHP</a:t>
          </a:r>
          <a:endParaRPr lang="en-US" dirty="0">
            <a:solidFill>
              <a:schemeClr val="tx1"/>
            </a:solidFill>
          </a:endParaRPr>
        </a:p>
      </dgm:t>
    </dgm:pt>
    <dgm:pt modelId="{270E9B89-6A43-2A42-98EF-0A306AFBD921}" type="parTrans" cxnId="{4C9A1E70-0903-F940-B838-EFD781BF44AD}">
      <dgm:prSet/>
      <dgm:spPr/>
      <dgm:t>
        <a:bodyPr/>
        <a:lstStyle/>
        <a:p>
          <a:endParaRPr lang="en-US" dirty="0"/>
        </a:p>
      </dgm:t>
    </dgm:pt>
    <dgm:pt modelId="{C6BB3744-E2DB-8244-817F-DC0050C40EFA}" type="sibTrans" cxnId="{4C9A1E70-0903-F940-B838-EFD781BF44AD}">
      <dgm:prSet/>
      <dgm:spPr/>
      <dgm:t>
        <a:bodyPr/>
        <a:lstStyle/>
        <a:p>
          <a:endParaRPr lang="en-US"/>
        </a:p>
      </dgm:t>
    </dgm:pt>
    <dgm:pt modelId="{543FC4DD-2377-684D-A64A-C390F0D0D07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file2.CHP</a:t>
          </a:r>
          <a:endParaRPr lang="en-US" dirty="0">
            <a:solidFill>
              <a:schemeClr val="tx1"/>
            </a:solidFill>
          </a:endParaRPr>
        </a:p>
      </dgm:t>
    </dgm:pt>
    <dgm:pt modelId="{590D3445-1013-584A-B78B-51EA40835431}" type="parTrans" cxnId="{8DF52573-7301-7E45-B52E-186A35499438}">
      <dgm:prSet/>
      <dgm:spPr/>
      <dgm:t>
        <a:bodyPr/>
        <a:lstStyle/>
        <a:p>
          <a:endParaRPr lang="en-US" dirty="0"/>
        </a:p>
      </dgm:t>
    </dgm:pt>
    <dgm:pt modelId="{E76F5302-4E1E-9540-B64D-B15E856C092C}" type="sibTrans" cxnId="{8DF52573-7301-7E45-B52E-186A35499438}">
      <dgm:prSet/>
      <dgm:spPr/>
      <dgm:t>
        <a:bodyPr/>
        <a:lstStyle/>
        <a:p>
          <a:endParaRPr lang="en-US"/>
        </a:p>
      </dgm:t>
    </dgm:pt>
    <dgm:pt modelId="{634C1716-5914-4C4C-A40B-3A72D0A14940}" type="pres">
      <dgm:prSet presAssocID="{319DE05D-49C0-624D-A25A-E8C3C53E137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3F8738-81C3-2F43-9672-29A4CF27810E}" type="pres">
      <dgm:prSet presAssocID="{367C3E22-B30B-3342-9EDF-E560C068EFB4}" presName="root1" presStyleCnt="0"/>
      <dgm:spPr/>
    </dgm:pt>
    <dgm:pt modelId="{684524A1-DCFA-9E45-87AF-8DF732B1071B}" type="pres">
      <dgm:prSet presAssocID="{367C3E22-B30B-3342-9EDF-E560C068EFB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DEA5E-93D7-5141-9874-B40E1CE63D1D}" type="pres">
      <dgm:prSet presAssocID="{367C3E22-B30B-3342-9EDF-E560C068EFB4}" presName="level2hierChild" presStyleCnt="0"/>
      <dgm:spPr/>
    </dgm:pt>
    <dgm:pt modelId="{D2F46507-5C7D-7E4B-A6AB-802D83CD24C4}" type="pres">
      <dgm:prSet presAssocID="{7A5847B3-52E9-C04D-9162-63B354A3D85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C824227-0B3B-4742-9D75-36E95AFE5558}" type="pres">
      <dgm:prSet presAssocID="{7A5847B3-52E9-C04D-9162-63B354A3D85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816FC93-D7AD-7A48-BE75-8ACEBA33FEA1}" type="pres">
      <dgm:prSet presAssocID="{EE9AB5C6-F8EB-3946-BCAC-7D625500E294}" presName="root2" presStyleCnt="0"/>
      <dgm:spPr/>
    </dgm:pt>
    <dgm:pt modelId="{4AD923BA-6B0E-944B-908E-935B583BE0F8}" type="pres">
      <dgm:prSet presAssocID="{EE9AB5C6-F8EB-3946-BCAC-7D625500E29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C79FCE-C865-4C43-AC21-350CE67B6197}" type="pres">
      <dgm:prSet presAssocID="{EE9AB5C6-F8EB-3946-BCAC-7D625500E294}" presName="level3hierChild" presStyleCnt="0"/>
      <dgm:spPr/>
    </dgm:pt>
    <dgm:pt modelId="{A4A2A005-5388-064C-8771-63A16684E516}" type="pres">
      <dgm:prSet presAssocID="{E4A80F93-A20A-2E48-BB2C-9ADD25F2D738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596B39E5-1D89-BD45-AEEF-058C2B8758B9}" type="pres">
      <dgm:prSet presAssocID="{E4A80F93-A20A-2E48-BB2C-9ADD25F2D738}" presName="connTx" presStyleLbl="parChTrans1D3" presStyleIdx="0" presStyleCnt="2"/>
      <dgm:spPr/>
      <dgm:t>
        <a:bodyPr/>
        <a:lstStyle/>
        <a:p>
          <a:endParaRPr lang="en-US"/>
        </a:p>
      </dgm:t>
    </dgm:pt>
    <dgm:pt modelId="{1A4E821B-3103-D249-AFED-E15B2C893F11}" type="pres">
      <dgm:prSet presAssocID="{DC654E1A-0B5B-0942-8DF6-98CE0036EC2E}" presName="root2" presStyleCnt="0"/>
      <dgm:spPr/>
    </dgm:pt>
    <dgm:pt modelId="{965A5EC1-9E66-3D4D-B53C-089273F7E922}" type="pres">
      <dgm:prSet presAssocID="{DC654E1A-0B5B-0942-8DF6-98CE0036EC2E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41B01-3EC5-2147-9BB8-49E0D1E5D2EC}" type="pres">
      <dgm:prSet presAssocID="{DC654E1A-0B5B-0942-8DF6-98CE0036EC2E}" presName="level3hierChild" presStyleCnt="0"/>
      <dgm:spPr/>
    </dgm:pt>
    <dgm:pt modelId="{83291CD2-C8B3-824C-A6B6-CEA7CCD78DBB}" type="pres">
      <dgm:prSet presAssocID="{270E9B89-6A43-2A42-98EF-0A306AFBD92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D20D89E8-55ED-B941-9BA7-2B38B93D57FE}" type="pres">
      <dgm:prSet presAssocID="{270E9B89-6A43-2A42-98EF-0A306AFBD92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000668ED-80D2-754E-B118-C71C95496F72}" type="pres">
      <dgm:prSet presAssocID="{17CA9B25-3F7C-894B-8966-B17F71188FD0}" presName="root2" presStyleCnt="0"/>
      <dgm:spPr/>
    </dgm:pt>
    <dgm:pt modelId="{AB6291C0-E367-9F48-AF23-9F2795C65182}" type="pres">
      <dgm:prSet presAssocID="{17CA9B25-3F7C-894B-8966-B17F71188FD0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4C7626-7C09-D74D-A369-C380AD48B168}" type="pres">
      <dgm:prSet presAssocID="{17CA9B25-3F7C-894B-8966-B17F71188FD0}" presName="level3hierChild" presStyleCnt="0"/>
      <dgm:spPr/>
    </dgm:pt>
    <dgm:pt modelId="{87329B46-8D27-2D40-BB58-6F9FFECAA4A6}" type="pres">
      <dgm:prSet presAssocID="{3B08A624-5895-D84C-AA64-142E903864D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0771897-5D57-A542-A284-EF305BA71881}" type="pres">
      <dgm:prSet presAssocID="{3B08A624-5895-D84C-AA64-142E903864D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DC6BC0F-61F0-9C4F-84D1-DDCD412733BD}" type="pres">
      <dgm:prSet presAssocID="{ED7EDB23-1139-C64A-A2F1-FA80869F1092}" presName="root2" presStyleCnt="0"/>
      <dgm:spPr/>
    </dgm:pt>
    <dgm:pt modelId="{0462187F-9250-044D-9731-FAC642084621}" type="pres">
      <dgm:prSet presAssocID="{ED7EDB23-1139-C64A-A2F1-FA80869F109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5B4419-DB8E-3A43-BA39-C32DE417A8C2}" type="pres">
      <dgm:prSet presAssocID="{ED7EDB23-1139-C64A-A2F1-FA80869F1092}" presName="level3hierChild" presStyleCnt="0"/>
      <dgm:spPr/>
    </dgm:pt>
    <dgm:pt modelId="{09AC81D1-0350-4B45-B93B-C4CC98B623B1}" type="pres">
      <dgm:prSet presAssocID="{CF46A4C5-ABCE-DA46-8DF0-387C8EB0035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ABBF3D20-4CBF-AF44-8377-AF0946D4F940}" type="pres">
      <dgm:prSet presAssocID="{CF46A4C5-ABCE-DA46-8DF0-387C8EB0035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84AA9A9-B401-264F-A48F-426B290FAA22}" type="pres">
      <dgm:prSet presAssocID="{115475E6-363A-974C-B660-04451FB5B75B}" presName="root2" presStyleCnt="0"/>
      <dgm:spPr/>
    </dgm:pt>
    <dgm:pt modelId="{24F7B93F-F28E-1441-B90A-8BF1D83D87A4}" type="pres">
      <dgm:prSet presAssocID="{115475E6-363A-974C-B660-04451FB5B75B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9CF3FF-F193-044C-A669-569CBF229175}" type="pres">
      <dgm:prSet presAssocID="{115475E6-363A-974C-B660-04451FB5B75B}" presName="level3hierChild" presStyleCnt="0"/>
      <dgm:spPr/>
    </dgm:pt>
    <dgm:pt modelId="{6735A2B4-EC42-084D-9F2F-056FA6751B35}" type="pres">
      <dgm:prSet presAssocID="{590D3445-1013-584A-B78B-51EA40835431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6B6E9B40-7316-B84D-AD85-A27473E7398C}" type="pres">
      <dgm:prSet presAssocID="{590D3445-1013-584A-B78B-51EA40835431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9040810-4F5A-4F45-824C-0445A7EECCA4}" type="pres">
      <dgm:prSet presAssocID="{543FC4DD-2377-684D-A64A-C390F0D0D070}" presName="root2" presStyleCnt="0"/>
      <dgm:spPr/>
    </dgm:pt>
    <dgm:pt modelId="{25B922BA-554B-E249-A389-1EC655FD8AB8}" type="pres">
      <dgm:prSet presAssocID="{543FC4DD-2377-684D-A64A-C390F0D0D070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42F72E-AD79-2545-9EA5-8EAA415E3742}" type="pres">
      <dgm:prSet presAssocID="{543FC4DD-2377-684D-A64A-C390F0D0D070}" presName="level3hierChild" presStyleCnt="0"/>
      <dgm:spPr/>
    </dgm:pt>
  </dgm:ptLst>
  <dgm:cxnLst>
    <dgm:cxn modelId="{9E03404C-7DD0-D447-95AE-F109AE75A01C}" type="presOf" srcId="{319DE05D-49C0-624D-A25A-E8C3C53E137B}" destId="{634C1716-5914-4C4C-A40B-3A72D0A14940}" srcOrd="0" destOrd="0" presId="urn:microsoft.com/office/officeart/2005/8/layout/hierarchy2"/>
    <dgm:cxn modelId="{8DF52573-7301-7E45-B52E-186A35499438}" srcId="{115475E6-363A-974C-B660-04451FB5B75B}" destId="{543FC4DD-2377-684D-A64A-C390F0D0D070}" srcOrd="0" destOrd="0" parTransId="{590D3445-1013-584A-B78B-51EA40835431}" sibTransId="{E76F5302-4E1E-9540-B64D-B15E856C092C}"/>
    <dgm:cxn modelId="{268D17E5-8B4B-B642-9638-10D5E29D72F5}" type="presOf" srcId="{115475E6-363A-974C-B660-04451FB5B75B}" destId="{24F7B93F-F28E-1441-B90A-8BF1D83D87A4}" srcOrd="0" destOrd="0" presId="urn:microsoft.com/office/officeart/2005/8/layout/hierarchy2"/>
    <dgm:cxn modelId="{D3FE27DF-EEF7-5A47-A26A-B83285261336}" type="presOf" srcId="{EE9AB5C6-F8EB-3946-BCAC-7D625500E294}" destId="{4AD923BA-6B0E-944B-908E-935B583BE0F8}" srcOrd="0" destOrd="0" presId="urn:microsoft.com/office/officeart/2005/8/layout/hierarchy2"/>
    <dgm:cxn modelId="{4C9A1E70-0903-F940-B838-EFD781BF44AD}" srcId="{DC654E1A-0B5B-0942-8DF6-98CE0036EC2E}" destId="{17CA9B25-3F7C-894B-8966-B17F71188FD0}" srcOrd="0" destOrd="0" parTransId="{270E9B89-6A43-2A42-98EF-0A306AFBD921}" sibTransId="{C6BB3744-E2DB-8244-817F-DC0050C40EFA}"/>
    <dgm:cxn modelId="{7FC7A4B9-EF4A-7B45-8BB3-DFA04CAAAAC2}" type="presOf" srcId="{367C3E22-B30B-3342-9EDF-E560C068EFB4}" destId="{684524A1-DCFA-9E45-87AF-8DF732B1071B}" srcOrd="0" destOrd="0" presId="urn:microsoft.com/office/officeart/2005/8/layout/hierarchy2"/>
    <dgm:cxn modelId="{272BE872-C564-CD41-97E2-6CE40274FFDC}" type="presOf" srcId="{17CA9B25-3F7C-894B-8966-B17F71188FD0}" destId="{AB6291C0-E367-9F48-AF23-9F2795C65182}" srcOrd="0" destOrd="0" presId="urn:microsoft.com/office/officeart/2005/8/layout/hierarchy2"/>
    <dgm:cxn modelId="{ECC5E18C-F59E-1045-8594-13D77D9FCC4D}" srcId="{367C3E22-B30B-3342-9EDF-E560C068EFB4}" destId="{ED7EDB23-1139-C64A-A2F1-FA80869F1092}" srcOrd="1" destOrd="0" parTransId="{3B08A624-5895-D84C-AA64-142E903864DD}" sibTransId="{5EDADC8E-3BC9-C245-8C8B-AEC58788A037}"/>
    <dgm:cxn modelId="{E5EB5D9D-CAD7-874B-967F-F76275AF7660}" type="presOf" srcId="{3B08A624-5895-D84C-AA64-142E903864DD}" destId="{90771897-5D57-A542-A284-EF305BA71881}" srcOrd="1" destOrd="0" presId="urn:microsoft.com/office/officeart/2005/8/layout/hierarchy2"/>
    <dgm:cxn modelId="{92422526-747D-7C48-AC1C-BEF81EC37F72}" srcId="{367C3E22-B30B-3342-9EDF-E560C068EFB4}" destId="{EE9AB5C6-F8EB-3946-BCAC-7D625500E294}" srcOrd="0" destOrd="0" parTransId="{7A5847B3-52E9-C04D-9162-63B354A3D851}" sibTransId="{25926B17-0579-054D-A353-5D3D6EB9C7D9}"/>
    <dgm:cxn modelId="{4A9CF563-E181-AC41-8839-5CD9338C8FFA}" type="presOf" srcId="{DC654E1A-0B5B-0942-8DF6-98CE0036EC2E}" destId="{965A5EC1-9E66-3D4D-B53C-089273F7E922}" srcOrd="0" destOrd="0" presId="urn:microsoft.com/office/officeart/2005/8/layout/hierarchy2"/>
    <dgm:cxn modelId="{A31E704B-A27E-D346-99FE-52C51CB4B8AD}" type="presOf" srcId="{270E9B89-6A43-2A42-98EF-0A306AFBD921}" destId="{83291CD2-C8B3-824C-A6B6-CEA7CCD78DBB}" srcOrd="0" destOrd="0" presId="urn:microsoft.com/office/officeart/2005/8/layout/hierarchy2"/>
    <dgm:cxn modelId="{FFA91A94-3E3A-D54D-9EA5-C4B992966F3F}" type="presOf" srcId="{270E9B89-6A43-2A42-98EF-0A306AFBD921}" destId="{D20D89E8-55ED-B941-9BA7-2B38B93D57FE}" srcOrd="1" destOrd="0" presId="urn:microsoft.com/office/officeart/2005/8/layout/hierarchy2"/>
    <dgm:cxn modelId="{1B4C13A3-0E17-7B49-AAD7-933AE48831DD}" type="presOf" srcId="{CF46A4C5-ABCE-DA46-8DF0-387C8EB0035B}" destId="{09AC81D1-0350-4B45-B93B-C4CC98B623B1}" srcOrd="0" destOrd="0" presId="urn:microsoft.com/office/officeart/2005/8/layout/hierarchy2"/>
    <dgm:cxn modelId="{51E05D4D-6CEC-3042-A32C-9714C871579A}" type="presOf" srcId="{590D3445-1013-584A-B78B-51EA40835431}" destId="{6B6E9B40-7316-B84D-AD85-A27473E7398C}" srcOrd="1" destOrd="0" presId="urn:microsoft.com/office/officeart/2005/8/layout/hierarchy2"/>
    <dgm:cxn modelId="{19BD6967-F93D-3F47-919C-F7B3AF9255C5}" type="presOf" srcId="{7A5847B3-52E9-C04D-9162-63B354A3D851}" destId="{7C824227-0B3B-4742-9D75-36E95AFE5558}" srcOrd="1" destOrd="0" presId="urn:microsoft.com/office/officeart/2005/8/layout/hierarchy2"/>
    <dgm:cxn modelId="{D019BCAD-F024-3C48-A4EB-C1680C759433}" srcId="{EE9AB5C6-F8EB-3946-BCAC-7D625500E294}" destId="{DC654E1A-0B5B-0942-8DF6-98CE0036EC2E}" srcOrd="0" destOrd="0" parTransId="{E4A80F93-A20A-2E48-BB2C-9ADD25F2D738}" sibTransId="{ECED3A94-ED5F-4643-9564-1B6A9E858A96}"/>
    <dgm:cxn modelId="{EA45B85E-DA5C-9748-8CE1-4B3975822086}" type="presOf" srcId="{E4A80F93-A20A-2E48-BB2C-9ADD25F2D738}" destId="{A4A2A005-5388-064C-8771-63A16684E516}" srcOrd="0" destOrd="0" presId="urn:microsoft.com/office/officeart/2005/8/layout/hierarchy2"/>
    <dgm:cxn modelId="{DF256935-EC5B-6943-83DB-3FFC3EDED590}" type="presOf" srcId="{E4A80F93-A20A-2E48-BB2C-9ADD25F2D738}" destId="{596B39E5-1D89-BD45-AEEF-058C2B8758B9}" srcOrd="1" destOrd="0" presId="urn:microsoft.com/office/officeart/2005/8/layout/hierarchy2"/>
    <dgm:cxn modelId="{ECE4161B-DD78-D14F-8C94-1EAD4FD66B37}" type="presOf" srcId="{590D3445-1013-584A-B78B-51EA40835431}" destId="{6735A2B4-EC42-084D-9F2F-056FA6751B35}" srcOrd="0" destOrd="0" presId="urn:microsoft.com/office/officeart/2005/8/layout/hierarchy2"/>
    <dgm:cxn modelId="{C3698EB2-4514-5D4B-B5E8-70A9A9B312D0}" type="presOf" srcId="{CF46A4C5-ABCE-DA46-8DF0-387C8EB0035B}" destId="{ABBF3D20-4CBF-AF44-8377-AF0946D4F940}" srcOrd="1" destOrd="0" presId="urn:microsoft.com/office/officeart/2005/8/layout/hierarchy2"/>
    <dgm:cxn modelId="{235E3FC5-D4B5-FA44-BC71-DD8939AB1B39}" type="presOf" srcId="{3B08A624-5895-D84C-AA64-142E903864DD}" destId="{87329B46-8D27-2D40-BB58-6F9FFECAA4A6}" srcOrd="0" destOrd="0" presId="urn:microsoft.com/office/officeart/2005/8/layout/hierarchy2"/>
    <dgm:cxn modelId="{3AE47E6F-7AD4-1146-BF9D-D88F7A432397}" type="presOf" srcId="{ED7EDB23-1139-C64A-A2F1-FA80869F1092}" destId="{0462187F-9250-044D-9731-FAC642084621}" srcOrd="0" destOrd="0" presId="urn:microsoft.com/office/officeart/2005/8/layout/hierarchy2"/>
    <dgm:cxn modelId="{9F947CEF-BB7A-A942-8F6A-ED960BDD5F65}" type="presOf" srcId="{543FC4DD-2377-684D-A64A-C390F0D0D070}" destId="{25B922BA-554B-E249-A389-1EC655FD8AB8}" srcOrd="0" destOrd="0" presId="urn:microsoft.com/office/officeart/2005/8/layout/hierarchy2"/>
    <dgm:cxn modelId="{CE24971B-3257-414B-88FD-CBD2E02954DE}" type="presOf" srcId="{7A5847B3-52E9-C04D-9162-63B354A3D851}" destId="{D2F46507-5C7D-7E4B-A6AB-802D83CD24C4}" srcOrd="0" destOrd="0" presId="urn:microsoft.com/office/officeart/2005/8/layout/hierarchy2"/>
    <dgm:cxn modelId="{562B2095-FAE3-1D4B-86EA-66D042E4130E}" srcId="{319DE05D-49C0-624D-A25A-E8C3C53E137B}" destId="{367C3E22-B30B-3342-9EDF-E560C068EFB4}" srcOrd="0" destOrd="0" parTransId="{AAF56642-BE0F-8441-ADA8-6CDC891023F7}" sibTransId="{8E41E27A-EFFB-BC47-A7F8-46B898680D41}"/>
    <dgm:cxn modelId="{233A703C-1BA6-1240-9F39-A2173F6BEC02}" srcId="{ED7EDB23-1139-C64A-A2F1-FA80869F1092}" destId="{115475E6-363A-974C-B660-04451FB5B75B}" srcOrd="0" destOrd="0" parTransId="{CF46A4C5-ABCE-DA46-8DF0-387C8EB0035B}" sibTransId="{E0F0BC6D-C02F-BB4F-A213-25BF00DB91F2}"/>
    <dgm:cxn modelId="{B9E8C7F4-3F45-5944-8204-6BA78C4FE2DB}" type="presParOf" srcId="{634C1716-5914-4C4C-A40B-3A72D0A14940}" destId="{E13F8738-81C3-2F43-9672-29A4CF27810E}" srcOrd="0" destOrd="0" presId="urn:microsoft.com/office/officeart/2005/8/layout/hierarchy2"/>
    <dgm:cxn modelId="{1038330D-583A-4A44-97FE-7FC5C1FF4DFF}" type="presParOf" srcId="{E13F8738-81C3-2F43-9672-29A4CF27810E}" destId="{684524A1-DCFA-9E45-87AF-8DF732B1071B}" srcOrd="0" destOrd="0" presId="urn:microsoft.com/office/officeart/2005/8/layout/hierarchy2"/>
    <dgm:cxn modelId="{A30F822B-E59E-3C4C-A2D8-045590C948B9}" type="presParOf" srcId="{E13F8738-81C3-2F43-9672-29A4CF27810E}" destId="{FC4DEA5E-93D7-5141-9874-B40E1CE63D1D}" srcOrd="1" destOrd="0" presId="urn:microsoft.com/office/officeart/2005/8/layout/hierarchy2"/>
    <dgm:cxn modelId="{C7C2BC77-16C7-2A42-9F55-8EC9B74F5009}" type="presParOf" srcId="{FC4DEA5E-93D7-5141-9874-B40E1CE63D1D}" destId="{D2F46507-5C7D-7E4B-A6AB-802D83CD24C4}" srcOrd="0" destOrd="0" presId="urn:microsoft.com/office/officeart/2005/8/layout/hierarchy2"/>
    <dgm:cxn modelId="{618B4C7E-1032-7C41-B639-8F487B8387FA}" type="presParOf" srcId="{D2F46507-5C7D-7E4B-A6AB-802D83CD24C4}" destId="{7C824227-0B3B-4742-9D75-36E95AFE5558}" srcOrd="0" destOrd="0" presId="urn:microsoft.com/office/officeart/2005/8/layout/hierarchy2"/>
    <dgm:cxn modelId="{61668EF6-88B2-8D40-8F1E-22FFB9EC26B9}" type="presParOf" srcId="{FC4DEA5E-93D7-5141-9874-B40E1CE63D1D}" destId="{6816FC93-D7AD-7A48-BE75-8ACEBA33FEA1}" srcOrd="1" destOrd="0" presId="urn:microsoft.com/office/officeart/2005/8/layout/hierarchy2"/>
    <dgm:cxn modelId="{B519077E-6256-7943-8394-8D83E3A035D0}" type="presParOf" srcId="{6816FC93-D7AD-7A48-BE75-8ACEBA33FEA1}" destId="{4AD923BA-6B0E-944B-908E-935B583BE0F8}" srcOrd="0" destOrd="0" presId="urn:microsoft.com/office/officeart/2005/8/layout/hierarchy2"/>
    <dgm:cxn modelId="{560F049F-3AE2-E443-A282-5221667DAB86}" type="presParOf" srcId="{6816FC93-D7AD-7A48-BE75-8ACEBA33FEA1}" destId="{B6C79FCE-C865-4C43-AC21-350CE67B6197}" srcOrd="1" destOrd="0" presId="urn:microsoft.com/office/officeart/2005/8/layout/hierarchy2"/>
    <dgm:cxn modelId="{A510121F-A3E3-5247-84C7-A2D34340A829}" type="presParOf" srcId="{B6C79FCE-C865-4C43-AC21-350CE67B6197}" destId="{A4A2A005-5388-064C-8771-63A16684E516}" srcOrd="0" destOrd="0" presId="urn:microsoft.com/office/officeart/2005/8/layout/hierarchy2"/>
    <dgm:cxn modelId="{43A78A0D-B830-0842-9CBB-FD615A2D2DBC}" type="presParOf" srcId="{A4A2A005-5388-064C-8771-63A16684E516}" destId="{596B39E5-1D89-BD45-AEEF-058C2B8758B9}" srcOrd="0" destOrd="0" presId="urn:microsoft.com/office/officeart/2005/8/layout/hierarchy2"/>
    <dgm:cxn modelId="{DBF1B56B-35EB-D44F-B9E6-A2F220DA6885}" type="presParOf" srcId="{B6C79FCE-C865-4C43-AC21-350CE67B6197}" destId="{1A4E821B-3103-D249-AFED-E15B2C893F11}" srcOrd="1" destOrd="0" presId="urn:microsoft.com/office/officeart/2005/8/layout/hierarchy2"/>
    <dgm:cxn modelId="{E1B336B3-BCAA-A545-9EC2-A4F3670CB4E8}" type="presParOf" srcId="{1A4E821B-3103-D249-AFED-E15B2C893F11}" destId="{965A5EC1-9E66-3D4D-B53C-089273F7E922}" srcOrd="0" destOrd="0" presId="urn:microsoft.com/office/officeart/2005/8/layout/hierarchy2"/>
    <dgm:cxn modelId="{B636F4E0-215B-0C4A-951F-A0CEFFAAE4D5}" type="presParOf" srcId="{1A4E821B-3103-D249-AFED-E15B2C893F11}" destId="{4D141B01-3EC5-2147-9BB8-49E0D1E5D2EC}" srcOrd="1" destOrd="0" presId="urn:microsoft.com/office/officeart/2005/8/layout/hierarchy2"/>
    <dgm:cxn modelId="{5B013EFE-01B9-EC45-B0CC-2290E12D13AB}" type="presParOf" srcId="{4D141B01-3EC5-2147-9BB8-49E0D1E5D2EC}" destId="{83291CD2-C8B3-824C-A6B6-CEA7CCD78DBB}" srcOrd="0" destOrd="0" presId="urn:microsoft.com/office/officeart/2005/8/layout/hierarchy2"/>
    <dgm:cxn modelId="{F40FAA61-06A1-F048-BF01-7654F7591AD7}" type="presParOf" srcId="{83291CD2-C8B3-824C-A6B6-CEA7CCD78DBB}" destId="{D20D89E8-55ED-B941-9BA7-2B38B93D57FE}" srcOrd="0" destOrd="0" presId="urn:microsoft.com/office/officeart/2005/8/layout/hierarchy2"/>
    <dgm:cxn modelId="{721BD8A0-5B3E-6946-964F-15DEFF628FD7}" type="presParOf" srcId="{4D141B01-3EC5-2147-9BB8-49E0D1E5D2EC}" destId="{000668ED-80D2-754E-B118-C71C95496F72}" srcOrd="1" destOrd="0" presId="urn:microsoft.com/office/officeart/2005/8/layout/hierarchy2"/>
    <dgm:cxn modelId="{31AD1C32-74AA-0D4A-A462-DB5066EC5ABC}" type="presParOf" srcId="{000668ED-80D2-754E-B118-C71C95496F72}" destId="{AB6291C0-E367-9F48-AF23-9F2795C65182}" srcOrd="0" destOrd="0" presId="urn:microsoft.com/office/officeart/2005/8/layout/hierarchy2"/>
    <dgm:cxn modelId="{648ED855-C6B7-B54B-A5F5-DD52554C239A}" type="presParOf" srcId="{000668ED-80D2-754E-B118-C71C95496F72}" destId="{874C7626-7C09-D74D-A369-C380AD48B168}" srcOrd="1" destOrd="0" presId="urn:microsoft.com/office/officeart/2005/8/layout/hierarchy2"/>
    <dgm:cxn modelId="{B897ACDF-2E03-7D41-996D-AAD2EBA4BCF6}" type="presParOf" srcId="{FC4DEA5E-93D7-5141-9874-B40E1CE63D1D}" destId="{87329B46-8D27-2D40-BB58-6F9FFECAA4A6}" srcOrd="2" destOrd="0" presId="urn:microsoft.com/office/officeart/2005/8/layout/hierarchy2"/>
    <dgm:cxn modelId="{B6A076F4-3E1F-414D-A1CB-B1F7DE0AD358}" type="presParOf" srcId="{87329B46-8D27-2D40-BB58-6F9FFECAA4A6}" destId="{90771897-5D57-A542-A284-EF305BA71881}" srcOrd="0" destOrd="0" presId="urn:microsoft.com/office/officeart/2005/8/layout/hierarchy2"/>
    <dgm:cxn modelId="{F3E5D136-8DDE-AF46-A36F-097A3B320601}" type="presParOf" srcId="{FC4DEA5E-93D7-5141-9874-B40E1CE63D1D}" destId="{BDC6BC0F-61F0-9C4F-84D1-DDCD412733BD}" srcOrd="3" destOrd="0" presId="urn:microsoft.com/office/officeart/2005/8/layout/hierarchy2"/>
    <dgm:cxn modelId="{61BE88A7-5F63-394D-BD7F-199BDC420E48}" type="presParOf" srcId="{BDC6BC0F-61F0-9C4F-84D1-DDCD412733BD}" destId="{0462187F-9250-044D-9731-FAC642084621}" srcOrd="0" destOrd="0" presId="urn:microsoft.com/office/officeart/2005/8/layout/hierarchy2"/>
    <dgm:cxn modelId="{CDB7868A-510D-0D40-8B6B-E26CF0C67D04}" type="presParOf" srcId="{BDC6BC0F-61F0-9C4F-84D1-DDCD412733BD}" destId="{F05B4419-DB8E-3A43-BA39-C32DE417A8C2}" srcOrd="1" destOrd="0" presId="urn:microsoft.com/office/officeart/2005/8/layout/hierarchy2"/>
    <dgm:cxn modelId="{D6AB88C0-6E4E-AD4D-B5B5-4597ACDF1941}" type="presParOf" srcId="{F05B4419-DB8E-3A43-BA39-C32DE417A8C2}" destId="{09AC81D1-0350-4B45-B93B-C4CC98B623B1}" srcOrd="0" destOrd="0" presId="urn:microsoft.com/office/officeart/2005/8/layout/hierarchy2"/>
    <dgm:cxn modelId="{8C152B17-96D0-8E4D-A393-8F188F83CE9D}" type="presParOf" srcId="{09AC81D1-0350-4B45-B93B-C4CC98B623B1}" destId="{ABBF3D20-4CBF-AF44-8377-AF0946D4F940}" srcOrd="0" destOrd="0" presId="urn:microsoft.com/office/officeart/2005/8/layout/hierarchy2"/>
    <dgm:cxn modelId="{494DD1E5-3CCF-EC45-9F49-18C1682514AC}" type="presParOf" srcId="{F05B4419-DB8E-3A43-BA39-C32DE417A8C2}" destId="{884AA9A9-B401-264F-A48F-426B290FAA22}" srcOrd="1" destOrd="0" presId="urn:microsoft.com/office/officeart/2005/8/layout/hierarchy2"/>
    <dgm:cxn modelId="{301C7EFA-1DBB-2D46-A277-8FA4B1594928}" type="presParOf" srcId="{884AA9A9-B401-264F-A48F-426B290FAA22}" destId="{24F7B93F-F28E-1441-B90A-8BF1D83D87A4}" srcOrd="0" destOrd="0" presId="urn:microsoft.com/office/officeart/2005/8/layout/hierarchy2"/>
    <dgm:cxn modelId="{33A939CF-85DB-C94D-BD59-DC787BC361AF}" type="presParOf" srcId="{884AA9A9-B401-264F-A48F-426B290FAA22}" destId="{FB9CF3FF-F193-044C-A669-569CBF229175}" srcOrd="1" destOrd="0" presId="urn:microsoft.com/office/officeart/2005/8/layout/hierarchy2"/>
    <dgm:cxn modelId="{71CFE2DD-DD91-8C4F-B9A5-3462F021C99B}" type="presParOf" srcId="{FB9CF3FF-F193-044C-A669-569CBF229175}" destId="{6735A2B4-EC42-084D-9F2F-056FA6751B35}" srcOrd="0" destOrd="0" presId="urn:microsoft.com/office/officeart/2005/8/layout/hierarchy2"/>
    <dgm:cxn modelId="{80C4831A-40DA-2B4D-8D74-05EAB00E465F}" type="presParOf" srcId="{6735A2B4-EC42-084D-9F2F-056FA6751B35}" destId="{6B6E9B40-7316-B84D-AD85-A27473E7398C}" srcOrd="0" destOrd="0" presId="urn:microsoft.com/office/officeart/2005/8/layout/hierarchy2"/>
    <dgm:cxn modelId="{EF78FBE5-0C5C-054B-A9A0-238C28944476}" type="presParOf" srcId="{FB9CF3FF-F193-044C-A669-569CBF229175}" destId="{D9040810-4F5A-4F45-824C-0445A7EECCA4}" srcOrd="1" destOrd="0" presId="urn:microsoft.com/office/officeart/2005/8/layout/hierarchy2"/>
    <dgm:cxn modelId="{B4A7D26D-6AA0-594C-8D5B-4D00BDE2FF9F}" type="presParOf" srcId="{D9040810-4F5A-4F45-824C-0445A7EECCA4}" destId="{25B922BA-554B-E249-A389-1EC655FD8AB8}" srcOrd="0" destOrd="0" presId="urn:microsoft.com/office/officeart/2005/8/layout/hierarchy2"/>
    <dgm:cxn modelId="{E33DAF67-124E-7240-8083-9B41B1FA5DC1}" type="presParOf" srcId="{D9040810-4F5A-4F45-824C-0445A7EECCA4}" destId="{0942F72E-AD79-2545-9EA5-8EAA415E374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7B6807D4-6DA8-8A4B-972D-360EDCED692F}" type="presOf" srcId="{76BE5976-64E8-2044-8270-AC68A81F6CCB}" destId="{34BE2C43-14F0-CC4F-88EE-548C703E69DF}" srcOrd="0" destOrd="0" presId="urn:microsoft.com/office/officeart/2005/8/layout/vList3"/>
    <dgm:cxn modelId="{1189D2DC-B0F3-A44F-AB0E-D0BB1D09C4FB}" type="presOf" srcId="{664C76C6-C088-A745-84A2-6E2A8F861FB1}" destId="{8C86C58A-1E40-D040-9CF7-5A412EB6107E}" srcOrd="0" destOrd="0" presId="urn:microsoft.com/office/officeart/2005/8/layout/vList3"/>
    <dgm:cxn modelId="{D9066933-1D7F-884B-A0F7-6AC71C15BDD3}" type="presParOf" srcId="{8C86C58A-1E40-D040-9CF7-5A412EB6107E}" destId="{6B9FC063-703C-474F-A61D-0C8B86BA07B5}" srcOrd="0" destOrd="0" presId="urn:microsoft.com/office/officeart/2005/8/layout/vList3"/>
    <dgm:cxn modelId="{D78B7572-9C52-D240-939A-06A858031658}" type="presParOf" srcId="{6B9FC063-703C-474F-A61D-0C8B86BA07B5}" destId="{5EB2B749-3A71-9943-8638-F589B322AADD}" srcOrd="0" destOrd="0" presId="urn:microsoft.com/office/officeart/2005/8/layout/vList3"/>
    <dgm:cxn modelId="{BF9DB070-0CB9-FE45-BCF4-5905339AB8BF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AA1240-16B8-A241-85CC-D87CD2274FE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29CF3-E381-C14E-BA6F-19159D1DF30B}">
      <dgm:prSet phldrT="[Text]"/>
      <dgm:spPr/>
      <dgm:t>
        <a:bodyPr/>
        <a:lstStyle/>
        <a:p>
          <a:r>
            <a:rPr lang="en-US" dirty="0" smtClean="0"/>
            <a:t>Characteristics</a:t>
          </a:r>
          <a:endParaRPr lang="en-US" dirty="0"/>
        </a:p>
      </dgm:t>
    </dgm:pt>
    <dgm:pt modelId="{B3CF9594-BE99-CE40-9FE7-AA1CFD232993}" type="parTrans" cxnId="{29044E0B-3E85-7747-83BE-5D95B4FE7923}">
      <dgm:prSet/>
      <dgm:spPr/>
      <dgm:t>
        <a:bodyPr/>
        <a:lstStyle/>
        <a:p>
          <a:endParaRPr lang="en-US"/>
        </a:p>
      </dgm:t>
    </dgm:pt>
    <dgm:pt modelId="{F38192BA-E4DD-A641-9AC2-BFEA2476838D}" type="sibTrans" cxnId="{29044E0B-3E85-7747-83BE-5D95B4FE7923}">
      <dgm:prSet/>
      <dgm:spPr/>
      <dgm:t>
        <a:bodyPr/>
        <a:lstStyle/>
        <a:p>
          <a:endParaRPr lang="en-US"/>
        </a:p>
      </dgm:t>
    </dgm:pt>
    <dgm:pt modelId="{A75021FA-6089-A544-946B-074D282F60BC}">
      <dgm:prSet phldrT="[Text]"/>
      <dgm:spPr/>
      <dgm:t>
        <a:bodyPr/>
        <a:lstStyle/>
        <a:p>
          <a:r>
            <a:rPr lang="en-US" dirty="0" smtClean="0"/>
            <a:t>Controlled vocabulary terms</a:t>
          </a:r>
          <a:endParaRPr lang="en-US" dirty="0"/>
        </a:p>
      </dgm:t>
    </dgm:pt>
    <dgm:pt modelId="{5B34939C-F237-A048-A52E-4B288CFFF305}" type="parTrans" cxnId="{D3F0CC32-5F8A-8347-84B1-C38617B1FF59}">
      <dgm:prSet/>
      <dgm:spPr/>
      <dgm:t>
        <a:bodyPr/>
        <a:lstStyle/>
        <a:p>
          <a:endParaRPr lang="en-US" dirty="0"/>
        </a:p>
      </dgm:t>
    </dgm:pt>
    <dgm:pt modelId="{D94386AD-80BB-654A-839D-82EC852E9281}" type="sibTrans" cxnId="{D3F0CC32-5F8A-8347-84B1-C38617B1FF59}">
      <dgm:prSet/>
      <dgm:spPr/>
      <dgm:t>
        <a:bodyPr/>
        <a:lstStyle/>
        <a:p>
          <a:endParaRPr lang="en-US"/>
        </a:p>
      </dgm:t>
    </dgm:pt>
    <dgm:pt modelId="{4370CDF5-D28A-EB47-8C25-755B690AD0A3}">
      <dgm:prSet phldrT="[Text]"/>
      <dgm:spPr/>
      <dgm:t>
        <a:bodyPr/>
        <a:lstStyle/>
        <a:p>
          <a:r>
            <a:rPr lang="en-US" dirty="0" smtClean="0"/>
            <a:t>Measurements</a:t>
          </a:r>
          <a:endParaRPr lang="en-US" dirty="0"/>
        </a:p>
      </dgm:t>
    </dgm:pt>
    <dgm:pt modelId="{3DC6AD34-0591-CF4B-922C-1317BBA3A171}" type="parTrans" cxnId="{719EC098-2C97-C94E-BCC1-B3FA88501866}">
      <dgm:prSet/>
      <dgm:spPr/>
      <dgm:t>
        <a:bodyPr/>
        <a:lstStyle/>
        <a:p>
          <a:endParaRPr lang="en-US" dirty="0"/>
        </a:p>
      </dgm:t>
    </dgm:pt>
    <dgm:pt modelId="{342CEF1B-613F-8D4E-B086-5CF0E21B8909}" type="sibTrans" cxnId="{719EC098-2C97-C94E-BCC1-B3FA88501866}">
      <dgm:prSet/>
      <dgm:spPr/>
      <dgm:t>
        <a:bodyPr/>
        <a:lstStyle/>
        <a:p>
          <a:endParaRPr lang="en-US"/>
        </a:p>
      </dgm:t>
    </dgm:pt>
    <dgm:pt modelId="{1310C7B0-E2D2-EB4A-918D-66D1A5120DD4}">
      <dgm:prSet phldrT="[Text]"/>
      <dgm:spPr/>
      <dgm:t>
        <a:bodyPr/>
        <a:lstStyle/>
        <a:p>
          <a:r>
            <a:rPr lang="en-US" dirty="0" smtClean="0"/>
            <a:t>Free form</a:t>
          </a:r>
          <a:endParaRPr lang="en-US" dirty="0"/>
        </a:p>
      </dgm:t>
    </dgm:pt>
    <dgm:pt modelId="{DB4AD4D7-B8F2-6340-B051-4DFE0BECB3D4}" type="parTrans" cxnId="{6D07A3A1-7FFB-6248-971E-7B087B40A28A}">
      <dgm:prSet/>
      <dgm:spPr/>
      <dgm:t>
        <a:bodyPr/>
        <a:lstStyle/>
        <a:p>
          <a:endParaRPr lang="en-US" dirty="0"/>
        </a:p>
      </dgm:t>
    </dgm:pt>
    <dgm:pt modelId="{47021ED3-2238-C44A-98AF-7438BC330611}" type="sibTrans" cxnId="{6D07A3A1-7FFB-6248-971E-7B087B40A28A}">
      <dgm:prSet/>
      <dgm:spPr/>
      <dgm:t>
        <a:bodyPr/>
        <a:lstStyle/>
        <a:p>
          <a:endParaRPr lang="en-US"/>
        </a:p>
      </dgm:t>
    </dgm:pt>
    <dgm:pt modelId="{9A2ED158-0F28-CE45-9E64-8B132755AAA7}" type="pres">
      <dgm:prSet presAssocID="{3EAA1240-16B8-A241-85CC-D87CD2274F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D20F316-2B99-8A4A-B529-703CAAE1272A}" type="pres">
      <dgm:prSet presAssocID="{5BF29CF3-E381-C14E-BA6F-19159D1DF30B}" presName="hierRoot1" presStyleCnt="0"/>
      <dgm:spPr/>
    </dgm:pt>
    <dgm:pt modelId="{525455D1-1EFE-584C-92D4-CF489E6B323E}" type="pres">
      <dgm:prSet presAssocID="{5BF29CF3-E381-C14E-BA6F-19159D1DF30B}" presName="composite" presStyleCnt="0"/>
      <dgm:spPr/>
    </dgm:pt>
    <dgm:pt modelId="{4F8048C7-B24B-6B43-B1EA-C725476B0625}" type="pres">
      <dgm:prSet presAssocID="{5BF29CF3-E381-C14E-BA6F-19159D1DF30B}" presName="background" presStyleLbl="node0" presStyleIdx="0" presStyleCnt="1"/>
      <dgm:spPr/>
    </dgm:pt>
    <dgm:pt modelId="{32573537-769E-9343-AB34-19B5F73D219B}" type="pres">
      <dgm:prSet presAssocID="{5BF29CF3-E381-C14E-BA6F-19159D1DF30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65F597-64BA-B54A-93A2-46216574687F}" type="pres">
      <dgm:prSet presAssocID="{5BF29CF3-E381-C14E-BA6F-19159D1DF30B}" presName="hierChild2" presStyleCnt="0"/>
      <dgm:spPr/>
    </dgm:pt>
    <dgm:pt modelId="{0C6A09FC-1EC0-E14C-A0F9-A62670149F8A}" type="pres">
      <dgm:prSet presAssocID="{5B34939C-F237-A048-A52E-4B288CFFF30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3BC5C57B-1BC6-0842-90C7-C7FDB1AE507D}" type="pres">
      <dgm:prSet presAssocID="{A75021FA-6089-A544-946B-074D282F60BC}" presName="hierRoot2" presStyleCnt="0"/>
      <dgm:spPr/>
    </dgm:pt>
    <dgm:pt modelId="{CD1F38ED-F61F-774E-8E34-F87AF3A35B82}" type="pres">
      <dgm:prSet presAssocID="{A75021FA-6089-A544-946B-074D282F60BC}" presName="composite2" presStyleCnt="0"/>
      <dgm:spPr/>
    </dgm:pt>
    <dgm:pt modelId="{62D357D2-1BCE-B34E-80A5-AC0CDB5E38F4}" type="pres">
      <dgm:prSet presAssocID="{A75021FA-6089-A544-946B-074D282F60BC}" presName="background2" presStyleLbl="node2" presStyleIdx="0" presStyleCnt="3"/>
      <dgm:spPr/>
    </dgm:pt>
    <dgm:pt modelId="{6C4289FC-7E57-4842-A65C-9611FA0C4A37}" type="pres">
      <dgm:prSet presAssocID="{A75021FA-6089-A544-946B-074D282F60BC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CA8FC0-5B3B-0D42-93E3-CBB1C5793711}" type="pres">
      <dgm:prSet presAssocID="{A75021FA-6089-A544-946B-074D282F60BC}" presName="hierChild3" presStyleCnt="0"/>
      <dgm:spPr/>
    </dgm:pt>
    <dgm:pt modelId="{07999B3A-AE35-8C43-982F-FF2509E5E383}" type="pres">
      <dgm:prSet presAssocID="{3DC6AD34-0591-CF4B-922C-1317BBA3A171}" presName="Name10" presStyleLbl="parChTrans1D2" presStyleIdx="1" presStyleCnt="3"/>
      <dgm:spPr/>
      <dgm:t>
        <a:bodyPr/>
        <a:lstStyle/>
        <a:p>
          <a:endParaRPr lang="en-US"/>
        </a:p>
      </dgm:t>
    </dgm:pt>
    <dgm:pt modelId="{EBB50166-574B-C742-9A26-68CB0A385F94}" type="pres">
      <dgm:prSet presAssocID="{4370CDF5-D28A-EB47-8C25-755B690AD0A3}" presName="hierRoot2" presStyleCnt="0"/>
      <dgm:spPr/>
    </dgm:pt>
    <dgm:pt modelId="{BED291C6-6EF8-4F49-B63D-96F586C8F264}" type="pres">
      <dgm:prSet presAssocID="{4370CDF5-D28A-EB47-8C25-755B690AD0A3}" presName="composite2" presStyleCnt="0"/>
      <dgm:spPr/>
    </dgm:pt>
    <dgm:pt modelId="{17703A7A-BAA6-0A4F-8D83-EAC7DD3C9AB7}" type="pres">
      <dgm:prSet presAssocID="{4370CDF5-D28A-EB47-8C25-755B690AD0A3}" presName="background2" presStyleLbl="node2" presStyleIdx="1" presStyleCnt="3"/>
      <dgm:spPr/>
    </dgm:pt>
    <dgm:pt modelId="{B7E6D55D-6A0F-094C-960D-14B268A554F0}" type="pres">
      <dgm:prSet presAssocID="{4370CDF5-D28A-EB47-8C25-755B690AD0A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7DF156-EAB7-2148-BE84-966A591B52D9}" type="pres">
      <dgm:prSet presAssocID="{4370CDF5-D28A-EB47-8C25-755B690AD0A3}" presName="hierChild3" presStyleCnt="0"/>
      <dgm:spPr/>
    </dgm:pt>
    <dgm:pt modelId="{684819F4-DD54-FD49-A124-737D72F4A23E}" type="pres">
      <dgm:prSet presAssocID="{DB4AD4D7-B8F2-6340-B051-4DFE0BECB3D4}" presName="Name10" presStyleLbl="parChTrans1D2" presStyleIdx="2" presStyleCnt="3"/>
      <dgm:spPr/>
      <dgm:t>
        <a:bodyPr/>
        <a:lstStyle/>
        <a:p>
          <a:endParaRPr lang="en-US"/>
        </a:p>
      </dgm:t>
    </dgm:pt>
    <dgm:pt modelId="{9F8F87A3-3680-1D48-91C9-C2D1A53CF56A}" type="pres">
      <dgm:prSet presAssocID="{1310C7B0-E2D2-EB4A-918D-66D1A5120DD4}" presName="hierRoot2" presStyleCnt="0"/>
      <dgm:spPr/>
    </dgm:pt>
    <dgm:pt modelId="{F8231E9C-2DB2-3E42-A01A-797F3B046D30}" type="pres">
      <dgm:prSet presAssocID="{1310C7B0-E2D2-EB4A-918D-66D1A5120DD4}" presName="composite2" presStyleCnt="0"/>
      <dgm:spPr/>
    </dgm:pt>
    <dgm:pt modelId="{C705ED75-B40E-1A4B-8EB2-9338B52631C6}" type="pres">
      <dgm:prSet presAssocID="{1310C7B0-E2D2-EB4A-918D-66D1A5120DD4}" presName="background2" presStyleLbl="node2" presStyleIdx="2" presStyleCnt="3"/>
      <dgm:spPr/>
    </dgm:pt>
    <dgm:pt modelId="{DD0A149A-EFB6-554F-95C7-56BCA9DBA8AF}" type="pres">
      <dgm:prSet presAssocID="{1310C7B0-E2D2-EB4A-918D-66D1A5120DD4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A0B294-CCA2-964A-8560-CDC931B0F8D5}" type="pres">
      <dgm:prSet presAssocID="{1310C7B0-E2D2-EB4A-918D-66D1A5120DD4}" presName="hierChild3" presStyleCnt="0"/>
      <dgm:spPr/>
    </dgm:pt>
  </dgm:ptLst>
  <dgm:cxnLst>
    <dgm:cxn modelId="{719EC098-2C97-C94E-BCC1-B3FA88501866}" srcId="{5BF29CF3-E381-C14E-BA6F-19159D1DF30B}" destId="{4370CDF5-D28A-EB47-8C25-755B690AD0A3}" srcOrd="1" destOrd="0" parTransId="{3DC6AD34-0591-CF4B-922C-1317BBA3A171}" sibTransId="{342CEF1B-613F-8D4E-B086-5CF0E21B8909}"/>
    <dgm:cxn modelId="{29044E0B-3E85-7747-83BE-5D95B4FE7923}" srcId="{3EAA1240-16B8-A241-85CC-D87CD2274FE1}" destId="{5BF29CF3-E381-C14E-BA6F-19159D1DF30B}" srcOrd="0" destOrd="0" parTransId="{B3CF9594-BE99-CE40-9FE7-AA1CFD232993}" sibTransId="{F38192BA-E4DD-A641-9AC2-BFEA2476838D}"/>
    <dgm:cxn modelId="{B3489891-CCEF-1644-9EE2-678E6CDCA812}" type="presOf" srcId="{A75021FA-6089-A544-946B-074D282F60BC}" destId="{6C4289FC-7E57-4842-A65C-9611FA0C4A37}" srcOrd="0" destOrd="0" presId="urn:microsoft.com/office/officeart/2005/8/layout/hierarchy1"/>
    <dgm:cxn modelId="{468BE5F3-813C-734D-9103-F7514117C52D}" type="presOf" srcId="{4370CDF5-D28A-EB47-8C25-755B690AD0A3}" destId="{B7E6D55D-6A0F-094C-960D-14B268A554F0}" srcOrd="0" destOrd="0" presId="urn:microsoft.com/office/officeart/2005/8/layout/hierarchy1"/>
    <dgm:cxn modelId="{86F13EA0-C7C8-E944-81F8-518F77D7CDA8}" type="presOf" srcId="{DB4AD4D7-B8F2-6340-B051-4DFE0BECB3D4}" destId="{684819F4-DD54-FD49-A124-737D72F4A23E}" srcOrd="0" destOrd="0" presId="urn:microsoft.com/office/officeart/2005/8/layout/hierarchy1"/>
    <dgm:cxn modelId="{6D07A3A1-7FFB-6248-971E-7B087B40A28A}" srcId="{5BF29CF3-E381-C14E-BA6F-19159D1DF30B}" destId="{1310C7B0-E2D2-EB4A-918D-66D1A5120DD4}" srcOrd="2" destOrd="0" parTransId="{DB4AD4D7-B8F2-6340-B051-4DFE0BECB3D4}" sibTransId="{47021ED3-2238-C44A-98AF-7438BC330611}"/>
    <dgm:cxn modelId="{C286361A-DCC6-0644-96A8-E4CBF44E1934}" type="presOf" srcId="{5BF29CF3-E381-C14E-BA6F-19159D1DF30B}" destId="{32573537-769E-9343-AB34-19B5F73D219B}" srcOrd="0" destOrd="0" presId="urn:microsoft.com/office/officeart/2005/8/layout/hierarchy1"/>
    <dgm:cxn modelId="{044D86DF-B308-504D-AD0B-3176D4E7AD2B}" type="presOf" srcId="{1310C7B0-E2D2-EB4A-918D-66D1A5120DD4}" destId="{DD0A149A-EFB6-554F-95C7-56BCA9DBA8AF}" srcOrd="0" destOrd="0" presId="urn:microsoft.com/office/officeart/2005/8/layout/hierarchy1"/>
    <dgm:cxn modelId="{B265600B-1D1F-6545-9C8F-323503205975}" type="presOf" srcId="{3EAA1240-16B8-A241-85CC-D87CD2274FE1}" destId="{9A2ED158-0F28-CE45-9E64-8B132755AAA7}" srcOrd="0" destOrd="0" presId="urn:microsoft.com/office/officeart/2005/8/layout/hierarchy1"/>
    <dgm:cxn modelId="{D3F0CC32-5F8A-8347-84B1-C38617B1FF59}" srcId="{5BF29CF3-E381-C14E-BA6F-19159D1DF30B}" destId="{A75021FA-6089-A544-946B-074D282F60BC}" srcOrd="0" destOrd="0" parTransId="{5B34939C-F237-A048-A52E-4B288CFFF305}" sibTransId="{D94386AD-80BB-654A-839D-82EC852E9281}"/>
    <dgm:cxn modelId="{7C0EA97A-8C26-E344-A7E2-B19790D64B1E}" type="presOf" srcId="{3DC6AD34-0591-CF4B-922C-1317BBA3A171}" destId="{07999B3A-AE35-8C43-982F-FF2509E5E383}" srcOrd="0" destOrd="0" presId="urn:microsoft.com/office/officeart/2005/8/layout/hierarchy1"/>
    <dgm:cxn modelId="{055F4FC6-F5DE-5545-A3B4-2E312C567661}" type="presOf" srcId="{5B34939C-F237-A048-A52E-4B288CFFF305}" destId="{0C6A09FC-1EC0-E14C-A0F9-A62670149F8A}" srcOrd="0" destOrd="0" presId="urn:microsoft.com/office/officeart/2005/8/layout/hierarchy1"/>
    <dgm:cxn modelId="{E1F2CD13-13FC-4944-846C-85B00D8DF702}" type="presParOf" srcId="{9A2ED158-0F28-CE45-9E64-8B132755AAA7}" destId="{3D20F316-2B99-8A4A-B529-703CAAE1272A}" srcOrd="0" destOrd="0" presId="urn:microsoft.com/office/officeart/2005/8/layout/hierarchy1"/>
    <dgm:cxn modelId="{9FC592C9-0291-A94C-AA45-F2EE34A9F404}" type="presParOf" srcId="{3D20F316-2B99-8A4A-B529-703CAAE1272A}" destId="{525455D1-1EFE-584C-92D4-CF489E6B323E}" srcOrd="0" destOrd="0" presId="urn:microsoft.com/office/officeart/2005/8/layout/hierarchy1"/>
    <dgm:cxn modelId="{17EDA2CD-5BF7-EB48-9F30-7D88E915E223}" type="presParOf" srcId="{525455D1-1EFE-584C-92D4-CF489E6B323E}" destId="{4F8048C7-B24B-6B43-B1EA-C725476B0625}" srcOrd="0" destOrd="0" presId="urn:microsoft.com/office/officeart/2005/8/layout/hierarchy1"/>
    <dgm:cxn modelId="{70495185-C190-7B47-89FC-6A2B2EE71651}" type="presParOf" srcId="{525455D1-1EFE-584C-92D4-CF489E6B323E}" destId="{32573537-769E-9343-AB34-19B5F73D219B}" srcOrd="1" destOrd="0" presId="urn:microsoft.com/office/officeart/2005/8/layout/hierarchy1"/>
    <dgm:cxn modelId="{5E5E22D4-4054-CD47-8E85-EF10711B4635}" type="presParOf" srcId="{3D20F316-2B99-8A4A-B529-703CAAE1272A}" destId="{2865F597-64BA-B54A-93A2-46216574687F}" srcOrd="1" destOrd="0" presId="urn:microsoft.com/office/officeart/2005/8/layout/hierarchy1"/>
    <dgm:cxn modelId="{83C85A16-7070-EB4F-A3F1-2B160E10046D}" type="presParOf" srcId="{2865F597-64BA-B54A-93A2-46216574687F}" destId="{0C6A09FC-1EC0-E14C-A0F9-A62670149F8A}" srcOrd="0" destOrd="0" presId="urn:microsoft.com/office/officeart/2005/8/layout/hierarchy1"/>
    <dgm:cxn modelId="{6ECBF101-16C9-D64B-8464-C17A11044A05}" type="presParOf" srcId="{2865F597-64BA-B54A-93A2-46216574687F}" destId="{3BC5C57B-1BC6-0842-90C7-C7FDB1AE507D}" srcOrd="1" destOrd="0" presId="urn:microsoft.com/office/officeart/2005/8/layout/hierarchy1"/>
    <dgm:cxn modelId="{F2DD99A6-4CFB-3C42-898B-3D947C5B7E3E}" type="presParOf" srcId="{3BC5C57B-1BC6-0842-90C7-C7FDB1AE507D}" destId="{CD1F38ED-F61F-774E-8E34-F87AF3A35B82}" srcOrd="0" destOrd="0" presId="urn:microsoft.com/office/officeart/2005/8/layout/hierarchy1"/>
    <dgm:cxn modelId="{45772A6F-030F-2E4C-BA66-E0CF285562F5}" type="presParOf" srcId="{CD1F38ED-F61F-774E-8E34-F87AF3A35B82}" destId="{62D357D2-1BCE-B34E-80A5-AC0CDB5E38F4}" srcOrd="0" destOrd="0" presId="urn:microsoft.com/office/officeart/2005/8/layout/hierarchy1"/>
    <dgm:cxn modelId="{9D9EA986-B7AF-464D-BD32-964B25815816}" type="presParOf" srcId="{CD1F38ED-F61F-774E-8E34-F87AF3A35B82}" destId="{6C4289FC-7E57-4842-A65C-9611FA0C4A37}" srcOrd="1" destOrd="0" presId="urn:microsoft.com/office/officeart/2005/8/layout/hierarchy1"/>
    <dgm:cxn modelId="{A83A55B4-724C-4F43-9E5C-07512CEE8DB0}" type="presParOf" srcId="{3BC5C57B-1BC6-0842-90C7-C7FDB1AE507D}" destId="{C5CA8FC0-5B3B-0D42-93E3-CBB1C5793711}" srcOrd="1" destOrd="0" presId="urn:microsoft.com/office/officeart/2005/8/layout/hierarchy1"/>
    <dgm:cxn modelId="{585C6822-0A8B-1E44-B3A7-5808DC83CAED}" type="presParOf" srcId="{2865F597-64BA-B54A-93A2-46216574687F}" destId="{07999B3A-AE35-8C43-982F-FF2509E5E383}" srcOrd="2" destOrd="0" presId="urn:microsoft.com/office/officeart/2005/8/layout/hierarchy1"/>
    <dgm:cxn modelId="{FED722FC-5F07-1147-BEBB-AC840BDA1B3E}" type="presParOf" srcId="{2865F597-64BA-B54A-93A2-46216574687F}" destId="{EBB50166-574B-C742-9A26-68CB0A385F94}" srcOrd="3" destOrd="0" presId="urn:microsoft.com/office/officeart/2005/8/layout/hierarchy1"/>
    <dgm:cxn modelId="{6E0992A8-7B6F-4D41-92F4-E9F9DADC6D4F}" type="presParOf" srcId="{EBB50166-574B-C742-9A26-68CB0A385F94}" destId="{BED291C6-6EF8-4F49-B63D-96F586C8F264}" srcOrd="0" destOrd="0" presId="urn:microsoft.com/office/officeart/2005/8/layout/hierarchy1"/>
    <dgm:cxn modelId="{422673C6-F5F7-5C4B-A27E-A1F9CBB438A4}" type="presParOf" srcId="{BED291C6-6EF8-4F49-B63D-96F586C8F264}" destId="{17703A7A-BAA6-0A4F-8D83-EAC7DD3C9AB7}" srcOrd="0" destOrd="0" presId="urn:microsoft.com/office/officeart/2005/8/layout/hierarchy1"/>
    <dgm:cxn modelId="{E532D90F-EFF6-8C46-B4D6-4C79C466BCDE}" type="presParOf" srcId="{BED291C6-6EF8-4F49-B63D-96F586C8F264}" destId="{B7E6D55D-6A0F-094C-960D-14B268A554F0}" srcOrd="1" destOrd="0" presId="urn:microsoft.com/office/officeart/2005/8/layout/hierarchy1"/>
    <dgm:cxn modelId="{B1BE4D99-92C2-E54F-8BE6-AA1F2BC10349}" type="presParOf" srcId="{EBB50166-574B-C742-9A26-68CB0A385F94}" destId="{F47DF156-EAB7-2148-BE84-966A591B52D9}" srcOrd="1" destOrd="0" presId="urn:microsoft.com/office/officeart/2005/8/layout/hierarchy1"/>
    <dgm:cxn modelId="{BECDF419-4C9A-C740-82BF-4D58DD6D4D5A}" type="presParOf" srcId="{2865F597-64BA-B54A-93A2-46216574687F}" destId="{684819F4-DD54-FD49-A124-737D72F4A23E}" srcOrd="4" destOrd="0" presId="urn:microsoft.com/office/officeart/2005/8/layout/hierarchy1"/>
    <dgm:cxn modelId="{2B0C1C12-F650-DD4A-B1C7-5653D6AA37CF}" type="presParOf" srcId="{2865F597-64BA-B54A-93A2-46216574687F}" destId="{9F8F87A3-3680-1D48-91C9-C2D1A53CF56A}" srcOrd="5" destOrd="0" presId="urn:microsoft.com/office/officeart/2005/8/layout/hierarchy1"/>
    <dgm:cxn modelId="{75D678BA-6B99-DE42-A9D2-BC23FF5EA770}" type="presParOf" srcId="{9F8F87A3-3680-1D48-91C9-C2D1A53CF56A}" destId="{F8231E9C-2DB2-3E42-A01A-797F3B046D30}" srcOrd="0" destOrd="0" presId="urn:microsoft.com/office/officeart/2005/8/layout/hierarchy1"/>
    <dgm:cxn modelId="{DDDEC042-BE34-DE40-BDE1-535623427763}" type="presParOf" srcId="{F8231E9C-2DB2-3E42-A01A-797F3B046D30}" destId="{C705ED75-B40E-1A4B-8EB2-9338B52631C6}" srcOrd="0" destOrd="0" presId="urn:microsoft.com/office/officeart/2005/8/layout/hierarchy1"/>
    <dgm:cxn modelId="{322AE698-A478-4A4F-8B10-C9947727254A}" type="presParOf" srcId="{F8231E9C-2DB2-3E42-A01A-797F3B046D30}" destId="{DD0A149A-EFB6-554F-95C7-56BCA9DBA8AF}" srcOrd="1" destOrd="0" presId="urn:microsoft.com/office/officeart/2005/8/layout/hierarchy1"/>
    <dgm:cxn modelId="{47EE0B2B-BD77-2E40-BCF9-EA40CB894E27}" type="presParOf" srcId="{9F8F87A3-3680-1D48-91C9-C2D1A53CF56A}" destId="{4AA0B294-CCA2-964A-8560-CDC931B0F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C76C6-C088-A745-84A2-6E2A8F861FB1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76BE5976-64E8-2044-8270-AC68A81F6C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Spreadsheet templates</a:t>
          </a:r>
          <a:endParaRPr lang="en-US" dirty="0">
            <a:solidFill>
              <a:schemeClr val="tx1"/>
            </a:solidFill>
          </a:endParaRPr>
        </a:p>
      </dgm:t>
    </dgm:pt>
    <dgm:pt modelId="{A17B2083-A11E-404B-BD8B-86C4494F0217}" type="parTrans" cxnId="{ADFAE6A8-065D-304B-9567-756365FC8AB2}">
      <dgm:prSet/>
      <dgm:spPr/>
      <dgm:t>
        <a:bodyPr/>
        <a:lstStyle/>
        <a:p>
          <a:endParaRPr lang="en-US"/>
        </a:p>
      </dgm:t>
    </dgm:pt>
    <dgm:pt modelId="{8204163D-4C55-944D-9D84-28F29480DAC6}" type="sibTrans" cxnId="{ADFAE6A8-065D-304B-9567-756365FC8AB2}">
      <dgm:prSet/>
      <dgm:spPr/>
      <dgm:t>
        <a:bodyPr/>
        <a:lstStyle/>
        <a:p>
          <a:endParaRPr lang="en-US"/>
        </a:p>
      </dgm:t>
    </dgm:pt>
    <dgm:pt modelId="{8C86C58A-1E40-D040-9CF7-5A412EB6107E}" type="pres">
      <dgm:prSet presAssocID="{664C76C6-C088-A745-84A2-6E2A8F861FB1}" presName="linearFlow" presStyleCnt="0">
        <dgm:presLayoutVars>
          <dgm:dir/>
          <dgm:resizeHandles val="exact"/>
        </dgm:presLayoutVars>
      </dgm:prSet>
      <dgm:spPr/>
    </dgm:pt>
    <dgm:pt modelId="{6B9FC063-703C-474F-A61D-0C8B86BA07B5}" type="pres">
      <dgm:prSet presAssocID="{76BE5976-64E8-2044-8270-AC68A81F6CCB}" presName="composite" presStyleCnt="0"/>
      <dgm:spPr/>
    </dgm:pt>
    <dgm:pt modelId="{5EB2B749-3A71-9943-8638-F589B322AADD}" type="pres">
      <dgm:prSet presAssocID="{76BE5976-64E8-2044-8270-AC68A81F6CCB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BE2C43-14F0-CC4F-88EE-548C703E69DF}" type="pres">
      <dgm:prSet presAssocID="{76BE5976-64E8-2044-8270-AC68A81F6CC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2FBCE2-FDEB-1144-BAF4-237D07836920}" type="presOf" srcId="{664C76C6-C088-A745-84A2-6E2A8F861FB1}" destId="{8C86C58A-1E40-D040-9CF7-5A412EB6107E}" srcOrd="0" destOrd="0" presId="urn:microsoft.com/office/officeart/2005/8/layout/vList3"/>
    <dgm:cxn modelId="{ADFAE6A8-065D-304B-9567-756365FC8AB2}" srcId="{664C76C6-C088-A745-84A2-6E2A8F861FB1}" destId="{76BE5976-64E8-2044-8270-AC68A81F6CCB}" srcOrd="0" destOrd="0" parTransId="{A17B2083-A11E-404B-BD8B-86C4494F0217}" sibTransId="{8204163D-4C55-944D-9D84-28F29480DAC6}"/>
    <dgm:cxn modelId="{19D7E9F8-1ECA-9C41-B715-0F6CA1883562}" type="presOf" srcId="{76BE5976-64E8-2044-8270-AC68A81F6CCB}" destId="{34BE2C43-14F0-CC4F-88EE-548C703E69DF}" srcOrd="0" destOrd="0" presId="urn:microsoft.com/office/officeart/2005/8/layout/vList3"/>
    <dgm:cxn modelId="{92F8C375-DD4A-E140-959C-091FE1263D15}" type="presParOf" srcId="{8C86C58A-1E40-D040-9CF7-5A412EB6107E}" destId="{6B9FC063-703C-474F-A61D-0C8B86BA07B5}" srcOrd="0" destOrd="0" presId="urn:microsoft.com/office/officeart/2005/8/layout/vList3"/>
    <dgm:cxn modelId="{0F9DA9AA-A8C9-5C44-97D8-2A118CD1B20C}" type="presParOf" srcId="{6B9FC063-703C-474F-A61D-0C8B86BA07B5}" destId="{5EB2B749-3A71-9943-8638-F589B322AADD}" srcOrd="0" destOrd="0" presId="urn:microsoft.com/office/officeart/2005/8/layout/vList3"/>
    <dgm:cxn modelId="{72A1B56D-5688-3A42-B8F2-B5145EB44F8B}" type="presParOf" srcId="{6B9FC063-703C-474F-A61D-0C8B86BA07B5}" destId="{34BE2C43-14F0-CC4F-88EE-548C703E69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6A2CCD-DFF3-164C-913F-F61F21AA9ACC}">
      <dsp:nvSpPr>
        <dsp:cNvPr id="0" name=""/>
        <dsp:cNvSpPr/>
      </dsp:nvSpPr>
      <dsp:spPr>
        <a:xfrm rot="10800000">
          <a:off x="1764952" y="1785"/>
          <a:ext cx="5067300" cy="1954410"/>
        </a:xfrm>
        <a:prstGeom prst="homePlate">
          <a:avLst/>
        </a:prstGeom>
        <a:gradFill flip="none" rotWithShape="1">
          <a:gsLst>
            <a:gs pos="0">
              <a:schemeClr val="accent1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1841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Spreadsheet Templates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764952" y="1785"/>
        <a:ext cx="5067300" cy="1954410"/>
      </dsp:txXfrm>
    </dsp:sp>
    <dsp:sp modelId="{4D723BBE-59DF-1047-893B-E70BEDFD50F6}">
      <dsp:nvSpPr>
        <dsp:cNvPr id="0" name=""/>
        <dsp:cNvSpPr/>
      </dsp:nvSpPr>
      <dsp:spPr>
        <a:xfrm>
          <a:off x="787747" y="1785"/>
          <a:ext cx="1954410" cy="195441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9A9598-0BC2-5245-8DC7-BDC783833612}">
      <dsp:nvSpPr>
        <dsp:cNvPr id="0" name=""/>
        <dsp:cNvSpPr/>
      </dsp:nvSpPr>
      <dsp:spPr>
        <a:xfrm rot="10800000">
          <a:off x="1764952" y="2539603"/>
          <a:ext cx="5067300" cy="1954410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1841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764952" y="2539603"/>
        <a:ext cx="5067300" cy="1954410"/>
      </dsp:txXfrm>
    </dsp:sp>
    <dsp:sp modelId="{C9F606A1-DC72-3246-8B8C-8951A5C52150}">
      <dsp:nvSpPr>
        <dsp:cNvPr id="0" name=""/>
        <dsp:cNvSpPr/>
      </dsp:nvSpPr>
      <dsp:spPr>
        <a:xfrm>
          <a:off x="787747" y="2539603"/>
          <a:ext cx="1954410" cy="195441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56D321-3161-0641-AAD1-014DA758E3EF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General information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-169068" y="169670"/>
        <a:ext cx="1127124" cy="788987"/>
      </dsp:txXfrm>
    </dsp:sp>
    <dsp:sp modelId="{678D7481-28FE-6448-B90E-6DF12337D7DF}">
      <dsp:nvSpPr>
        <dsp:cNvPr id="0" name=""/>
        <dsp:cNvSpPr/>
      </dsp:nvSpPr>
      <dsp:spPr>
        <a:xfrm rot="5400000">
          <a:off x="3838178" y="-3048589"/>
          <a:ext cx="732631" cy="6831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Description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Date of Experiment, Public Release Date</a:t>
          </a:r>
          <a:endParaRPr lang="en-US" sz="1600" kern="1200" dirty="0"/>
        </a:p>
      </dsp:txBody>
      <dsp:txXfrm rot="5400000">
        <a:off x="3838178" y="-3048589"/>
        <a:ext cx="732631" cy="6831012"/>
      </dsp:txXfrm>
    </dsp:sp>
    <dsp:sp modelId="{18B0932D-BA25-6D4D-88D6-144A8BD6DEBA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Experimental design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-169068" y="1148227"/>
        <a:ext cx="1127124" cy="788987"/>
      </dsp:txXfrm>
    </dsp:sp>
    <dsp:sp modelId="{44D80288-9F55-9843-92CE-EB1487F894D7}">
      <dsp:nvSpPr>
        <dsp:cNvPr id="0" name=""/>
        <dsp:cNvSpPr/>
      </dsp:nvSpPr>
      <dsp:spPr>
        <a:xfrm rot="5400000">
          <a:off x="3838178" y="-2070031"/>
          <a:ext cx="732631" cy="6831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Experimental Design: disease_state, dose_response etc. (controlled vocabulary terms)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Replicate Type, Quality Control Type, Normalization Type (controlled vocabulary terms)</a:t>
          </a:r>
          <a:endParaRPr lang="en-US" sz="1600" kern="1200" dirty="0"/>
        </a:p>
      </dsp:txBody>
      <dsp:txXfrm rot="5400000">
        <a:off x="3838178" y="-2070031"/>
        <a:ext cx="732631" cy="6831012"/>
      </dsp:txXfrm>
    </dsp:sp>
    <dsp:sp modelId="{B2D26BB7-013C-7247-9CA2-37B3B3077D9A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Contacts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-169068" y="2126784"/>
        <a:ext cx="1127124" cy="788987"/>
      </dsp:txXfrm>
    </dsp:sp>
    <dsp:sp modelId="{4BFEB945-B976-1B4E-9208-E8CAA1F50E0C}">
      <dsp:nvSpPr>
        <dsp:cNvPr id="0" name=""/>
        <dsp:cNvSpPr/>
      </dsp:nvSpPr>
      <dsp:spPr>
        <a:xfrm rot="5400000">
          <a:off x="3838178" y="-1091474"/>
          <a:ext cx="732631" cy="6831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Person Name, Email, Affiliation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Roles: investigator, submitter etc. (controlled vocabulary terms)</a:t>
          </a:r>
          <a:endParaRPr lang="en-US" sz="1600" kern="1200" dirty="0"/>
        </a:p>
      </dsp:txBody>
      <dsp:txXfrm rot="5400000">
        <a:off x="3838178" y="-1091474"/>
        <a:ext cx="732631" cy="6831012"/>
      </dsp:txXfrm>
    </dsp:sp>
    <dsp:sp modelId="{3C773EF9-3ACB-C445-903D-5E3767CC21CD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Publications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-169068" y="3105342"/>
        <a:ext cx="1127124" cy="788987"/>
      </dsp:txXfrm>
    </dsp:sp>
    <dsp:sp modelId="{AF0FDBD6-7DBF-6341-B887-EB7B3F1B5F5F}">
      <dsp:nvSpPr>
        <dsp:cNvPr id="0" name=""/>
        <dsp:cNvSpPr/>
      </dsp:nvSpPr>
      <dsp:spPr>
        <a:xfrm rot="5400000">
          <a:off x="3838178" y="-112916"/>
          <a:ext cx="732631" cy="6831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Title, Pubmed ID, DOI, Authors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Publication status: published etc. (controlled vocabulary terms)</a:t>
          </a:r>
          <a:endParaRPr lang="en-US" sz="1600" kern="1200" dirty="0"/>
        </a:p>
      </dsp:txBody>
      <dsp:txXfrm rot="5400000">
        <a:off x="3838178" y="-112916"/>
        <a:ext cx="732631" cy="6831012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4524A1-DCFA-9E45-87AF-8DF732B1071B}">
      <dsp:nvSpPr>
        <dsp:cNvPr id="0" name=""/>
        <dsp:cNvSpPr/>
      </dsp:nvSpPr>
      <dsp:spPr>
        <a:xfrm>
          <a:off x="269081" y="595"/>
          <a:ext cx="738187" cy="36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Sample1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69081" y="595"/>
        <a:ext cx="738187" cy="369093"/>
      </dsp:txXfrm>
    </dsp:sp>
    <dsp:sp modelId="{D2F46507-5C7D-7E4B-A6AB-802D83CD24C4}">
      <dsp:nvSpPr>
        <dsp:cNvPr id="0" name=""/>
        <dsp:cNvSpPr/>
      </dsp:nvSpPr>
      <dsp:spPr>
        <a:xfrm>
          <a:off x="1007268" y="157896"/>
          <a:ext cx="29527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95275" y="2724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147524" y="177760"/>
        <a:ext cx="14763" cy="14763"/>
      </dsp:txXfrm>
    </dsp:sp>
    <dsp:sp modelId="{4AD923BA-6B0E-944B-908E-935B583BE0F8}">
      <dsp:nvSpPr>
        <dsp:cNvPr id="0" name=""/>
        <dsp:cNvSpPr/>
      </dsp:nvSpPr>
      <dsp:spPr>
        <a:xfrm>
          <a:off x="1302543" y="595"/>
          <a:ext cx="738187" cy="36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Extract1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02543" y="595"/>
        <a:ext cx="738187" cy="369093"/>
      </dsp:txXfrm>
    </dsp:sp>
    <dsp:sp modelId="{CB18CD43-5807-4745-8522-FEFAB7602ACE}">
      <dsp:nvSpPr>
        <dsp:cNvPr id="0" name=""/>
        <dsp:cNvSpPr/>
      </dsp:nvSpPr>
      <dsp:spPr>
        <a:xfrm>
          <a:off x="2040731" y="157896"/>
          <a:ext cx="29527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95275" y="2724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180986" y="177760"/>
        <a:ext cx="14763" cy="14763"/>
      </dsp:txXfrm>
    </dsp:sp>
    <dsp:sp modelId="{182651A2-6788-1C4C-933E-F1BA2D281072}">
      <dsp:nvSpPr>
        <dsp:cNvPr id="0" name=""/>
        <dsp:cNvSpPr/>
      </dsp:nvSpPr>
      <dsp:spPr>
        <a:xfrm>
          <a:off x="2336006" y="595"/>
          <a:ext cx="738187" cy="36909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339933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Labeled Extract1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336006" y="595"/>
        <a:ext cx="738187" cy="369093"/>
      </dsp:txXfrm>
    </dsp:sp>
    <dsp:sp modelId="{A4A2A005-5388-064C-8771-63A16684E516}">
      <dsp:nvSpPr>
        <dsp:cNvPr id="0" name=""/>
        <dsp:cNvSpPr/>
      </dsp:nvSpPr>
      <dsp:spPr>
        <a:xfrm>
          <a:off x="3074193" y="157896"/>
          <a:ext cx="29527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95275" y="2724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214449" y="177760"/>
        <a:ext cx="14763" cy="14763"/>
      </dsp:txXfrm>
    </dsp:sp>
    <dsp:sp modelId="{965A5EC1-9E66-3D4D-B53C-089273F7E922}">
      <dsp:nvSpPr>
        <dsp:cNvPr id="0" name=""/>
        <dsp:cNvSpPr/>
      </dsp:nvSpPr>
      <dsp:spPr>
        <a:xfrm>
          <a:off x="3369468" y="595"/>
          <a:ext cx="738187" cy="36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Hybridization1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69468" y="595"/>
        <a:ext cx="738187" cy="369093"/>
      </dsp:txXfrm>
    </dsp:sp>
    <dsp:sp modelId="{83291CD2-C8B3-824C-A6B6-CEA7CCD78DBB}">
      <dsp:nvSpPr>
        <dsp:cNvPr id="0" name=""/>
        <dsp:cNvSpPr/>
      </dsp:nvSpPr>
      <dsp:spPr>
        <a:xfrm>
          <a:off x="4107656" y="157896"/>
          <a:ext cx="29527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95275" y="2724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247911" y="177760"/>
        <a:ext cx="14763" cy="14763"/>
      </dsp:txXfrm>
    </dsp:sp>
    <dsp:sp modelId="{AB6291C0-E367-9F48-AF23-9F2795C65182}">
      <dsp:nvSpPr>
        <dsp:cNvPr id="0" name=""/>
        <dsp:cNvSpPr/>
      </dsp:nvSpPr>
      <dsp:spPr>
        <a:xfrm>
          <a:off x="4402931" y="595"/>
          <a:ext cx="738187" cy="36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Data file1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4402931" y="595"/>
        <a:ext cx="738187" cy="369093"/>
      </dsp:txXfrm>
    </dsp:sp>
    <dsp:sp modelId="{F3ABB27C-35D5-0647-8FBA-5D5FB32BDD9A}">
      <dsp:nvSpPr>
        <dsp:cNvPr id="0" name=""/>
        <dsp:cNvSpPr/>
      </dsp:nvSpPr>
      <dsp:spPr>
        <a:xfrm>
          <a:off x="269081" y="425053"/>
          <a:ext cx="738187" cy="36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Reference Sample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69081" y="425053"/>
        <a:ext cx="738187" cy="369093"/>
      </dsp:txXfrm>
    </dsp:sp>
    <dsp:sp modelId="{09AC81D1-0350-4B45-B93B-C4CC98B623B1}">
      <dsp:nvSpPr>
        <dsp:cNvPr id="0" name=""/>
        <dsp:cNvSpPr/>
      </dsp:nvSpPr>
      <dsp:spPr>
        <a:xfrm>
          <a:off x="1007268" y="582353"/>
          <a:ext cx="29527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95275" y="2724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147524" y="602218"/>
        <a:ext cx="14763" cy="14763"/>
      </dsp:txXfrm>
    </dsp:sp>
    <dsp:sp modelId="{24F7B93F-F28E-1441-B90A-8BF1D83D87A4}">
      <dsp:nvSpPr>
        <dsp:cNvPr id="0" name=""/>
        <dsp:cNvSpPr/>
      </dsp:nvSpPr>
      <dsp:spPr>
        <a:xfrm>
          <a:off x="1302543" y="425053"/>
          <a:ext cx="738187" cy="36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Reference Extract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02543" y="425053"/>
        <a:ext cx="738187" cy="369093"/>
      </dsp:txXfrm>
    </dsp:sp>
    <dsp:sp modelId="{6735A2B4-EC42-084D-9F2F-056FA6751B35}">
      <dsp:nvSpPr>
        <dsp:cNvPr id="0" name=""/>
        <dsp:cNvSpPr/>
      </dsp:nvSpPr>
      <dsp:spPr>
        <a:xfrm>
          <a:off x="2040731" y="582353"/>
          <a:ext cx="29527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95275" y="2724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180986" y="602218"/>
        <a:ext cx="14763" cy="14763"/>
      </dsp:txXfrm>
    </dsp:sp>
    <dsp:sp modelId="{25B922BA-554B-E249-A389-1EC655FD8AB8}">
      <dsp:nvSpPr>
        <dsp:cNvPr id="0" name=""/>
        <dsp:cNvSpPr/>
      </dsp:nvSpPr>
      <dsp:spPr>
        <a:xfrm>
          <a:off x="2336006" y="425053"/>
          <a:ext cx="738187" cy="36909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FF0000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Reference Labeled Extract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336006" y="425053"/>
        <a:ext cx="738187" cy="369093"/>
      </dsp:txXfrm>
    </dsp:sp>
    <dsp:sp modelId="{F881E030-48F4-5849-B2FC-26DC5E9FB84E}">
      <dsp:nvSpPr>
        <dsp:cNvPr id="0" name=""/>
        <dsp:cNvSpPr/>
      </dsp:nvSpPr>
      <dsp:spPr>
        <a:xfrm>
          <a:off x="269081" y="849510"/>
          <a:ext cx="738187" cy="36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Sample2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69081" y="849510"/>
        <a:ext cx="738187" cy="369093"/>
      </dsp:txXfrm>
    </dsp:sp>
    <dsp:sp modelId="{61D1871B-02AA-8B46-B6DA-4F3C2BBCB33E}">
      <dsp:nvSpPr>
        <dsp:cNvPr id="0" name=""/>
        <dsp:cNvSpPr/>
      </dsp:nvSpPr>
      <dsp:spPr>
        <a:xfrm>
          <a:off x="1007268" y="1006811"/>
          <a:ext cx="29527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95275" y="2724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147524" y="1026675"/>
        <a:ext cx="14763" cy="14763"/>
      </dsp:txXfrm>
    </dsp:sp>
    <dsp:sp modelId="{D2DB137A-6007-BD4C-AFBE-B4E2B4F3A09E}">
      <dsp:nvSpPr>
        <dsp:cNvPr id="0" name=""/>
        <dsp:cNvSpPr/>
      </dsp:nvSpPr>
      <dsp:spPr>
        <a:xfrm>
          <a:off x="1302543" y="849510"/>
          <a:ext cx="738187" cy="36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Extract2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02543" y="849510"/>
        <a:ext cx="738187" cy="369093"/>
      </dsp:txXfrm>
    </dsp:sp>
    <dsp:sp modelId="{1554B212-83D1-B54F-A93A-55A4BA881F2E}">
      <dsp:nvSpPr>
        <dsp:cNvPr id="0" name=""/>
        <dsp:cNvSpPr/>
      </dsp:nvSpPr>
      <dsp:spPr>
        <a:xfrm>
          <a:off x="2040731" y="1006811"/>
          <a:ext cx="29527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95275" y="2724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180986" y="1026675"/>
        <a:ext cx="14763" cy="14763"/>
      </dsp:txXfrm>
    </dsp:sp>
    <dsp:sp modelId="{BB416004-50EC-7A4F-AA65-5A2C2D985226}">
      <dsp:nvSpPr>
        <dsp:cNvPr id="0" name=""/>
        <dsp:cNvSpPr/>
      </dsp:nvSpPr>
      <dsp:spPr>
        <a:xfrm>
          <a:off x="2336006" y="849510"/>
          <a:ext cx="738187" cy="36909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339933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Labeled Extract2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336006" y="849510"/>
        <a:ext cx="738187" cy="369093"/>
      </dsp:txXfrm>
    </dsp:sp>
    <dsp:sp modelId="{7DE03C91-CAF8-3A45-9817-4E5620AECDD3}">
      <dsp:nvSpPr>
        <dsp:cNvPr id="0" name=""/>
        <dsp:cNvSpPr/>
      </dsp:nvSpPr>
      <dsp:spPr>
        <a:xfrm>
          <a:off x="3074193" y="1006811"/>
          <a:ext cx="29527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95275" y="2724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214449" y="1026675"/>
        <a:ext cx="14763" cy="14763"/>
      </dsp:txXfrm>
    </dsp:sp>
    <dsp:sp modelId="{4D18C56B-5F20-F143-B162-BD63940CBCF8}">
      <dsp:nvSpPr>
        <dsp:cNvPr id="0" name=""/>
        <dsp:cNvSpPr/>
      </dsp:nvSpPr>
      <dsp:spPr>
        <a:xfrm>
          <a:off x="3369468" y="849510"/>
          <a:ext cx="738187" cy="36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Hybridization2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69468" y="849510"/>
        <a:ext cx="738187" cy="369093"/>
      </dsp:txXfrm>
    </dsp:sp>
    <dsp:sp modelId="{DFCFA186-68B5-FD48-B1CE-9B23CD11DC30}">
      <dsp:nvSpPr>
        <dsp:cNvPr id="0" name=""/>
        <dsp:cNvSpPr/>
      </dsp:nvSpPr>
      <dsp:spPr>
        <a:xfrm>
          <a:off x="4107656" y="1006811"/>
          <a:ext cx="29527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95275" y="2724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247911" y="1026675"/>
        <a:ext cx="14763" cy="14763"/>
      </dsp:txXfrm>
    </dsp:sp>
    <dsp:sp modelId="{8204C185-AE9D-EA40-9443-1E8465B04D9D}">
      <dsp:nvSpPr>
        <dsp:cNvPr id="0" name=""/>
        <dsp:cNvSpPr/>
      </dsp:nvSpPr>
      <dsp:spPr>
        <a:xfrm>
          <a:off x="4402931" y="849510"/>
          <a:ext cx="738187" cy="36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Data file2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4402931" y="849510"/>
        <a:ext cx="738187" cy="369093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4524A1-DCFA-9E45-87AF-8DF732B1071B}">
      <dsp:nvSpPr>
        <dsp:cNvPr id="0" name=""/>
        <dsp:cNvSpPr/>
      </dsp:nvSpPr>
      <dsp:spPr>
        <a:xfrm>
          <a:off x="4048" y="254198"/>
          <a:ext cx="1421606" cy="710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Sample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048" y="254198"/>
        <a:ext cx="1421606" cy="710803"/>
      </dsp:txXfrm>
    </dsp:sp>
    <dsp:sp modelId="{D2F46507-5C7D-7E4B-A6AB-802D83CD24C4}">
      <dsp:nvSpPr>
        <dsp:cNvPr id="0" name=""/>
        <dsp:cNvSpPr/>
      </dsp:nvSpPr>
      <dsp:spPr>
        <a:xfrm>
          <a:off x="1425654" y="557129"/>
          <a:ext cx="568642" cy="104941"/>
        </a:xfrm>
        <a:custGeom>
          <a:avLst/>
          <a:gdLst/>
          <a:ahLst/>
          <a:cxnLst/>
          <a:rect l="0" t="0" r="0" b="0"/>
          <a:pathLst>
            <a:path>
              <a:moveTo>
                <a:pt x="0" y="52470"/>
              </a:moveTo>
              <a:lnTo>
                <a:pt x="568642" y="5247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695759" y="595383"/>
        <a:ext cx="28432" cy="28432"/>
      </dsp:txXfrm>
    </dsp:sp>
    <dsp:sp modelId="{4AD923BA-6B0E-944B-908E-935B583BE0F8}">
      <dsp:nvSpPr>
        <dsp:cNvPr id="0" name=""/>
        <dsp:cNvSpPr/>
      </dsp:nvSpPr>
      <dsp:spPr>
        <a:xfrm>
          <a:off x="1994296" y="254198"/>
          <a:ext cx="1421606" cy="710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Hybridized on HG-U133A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94296" y="254198"/>
        <a:ext cx="1421606" cy="710803"/>
      </dsp:txXfrm>
    </dsp:sp>
    <dsp:sp modelId="{A4A2A005-5388-064C-8771-63A16684E516}">
      <dsp:nvSpPr>
        <dsp:cNvPr id="0" name=""/>
        <dsp:cNvSpPr/>
      </dsp:nvSpPr>
      <dsp:spPr>
        <a:xfrm>
          <a:off x="3415903" y="557129"/>
          <a:ext cx="568642" cy="104941"/>
        </a:xfrm>
        <a:custGeom>
          <a:avLst/>
          <a:gdLst/>
          <a:ahLst/>
          <a:cxnLst/>
          <a:rect l="0" t="0" r="0" b="0"/>
          <a:pathLst>
            <a:path>
              <a:moveTo>
                <a:pt x="0" y="52470"/>
              </a:moveTo>
              <a:lnTo>
                <a:pt x="568642" y="5247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686008" y="595383"/>
        <a:ext cx="28432" cy="28432"/>
      </dsp:txXfrm>
    </dsp:sp>
    <dsp:sp modelId="{965A5EC1-9E66-3D4D-B53C-089273F7E922}">
      <dsp:nvSpPr>
        <dsp:cNvPr id="0" name=""/>
        <dsp:cNvSpPr/>
      </dsp:nvSpPr>
      <dsp:spPr>
        <a:xfrm>
          <a:off x="3984545" y="254198"/>
          <a:ext cx="1421606" cy="710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file1.CEL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984545" y="254198"/>
        <a:ext cx="1421606" cy="710803"/>
      </dsp:txXfrm>
    </dsp:sp>
  </dsp:spTree>
</dsp:drawing>
</file>

<file path=ppt/diagrams/drawing4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4524A1-DCFA-9E45-87AF-8DF732B1071B}">
      <dsp:nvSpPr>
        <dsp:cNvPr id="0" name=""/>
        <dsp:cNvSpPr/>
      </dsp:nvSpPr>
      <dsp:spPr>
        <a:xfrm>
          <a:off x="2619" y="349746"/>
          <a:ext cx="1039415" cy="51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Sample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619" y="349746"/>
        <a:ext cx="1039415" cy="519707"/>
      </dsp:txXfrm>
    </dsp:sp>
    <dsp:sp modelId="{D2F46507-5C7D-7E4B-A6AB-802D83CD24C4}">
      <dsp:nvSpPr>
        <dsp:cNvPr id="0" name=""/>
        <dsp:cNvSpPr/>
      </dsp:nvSpPr>
      <dsp:spPr>
        <a:xfrm rot="19457599">
          <a:off x="993909" y="421819"/>
          <a:ext cx="512017" cy="76728"/>
        </a:xfrm>
        <a:custGeom>
          <a:avLst/>
          <a:gdLst/>
          <a:ahLst/>
          <a:cxnLst/>
          <a:rect l="0" t="0" r="0" b="0"/>
          <a:pathLst>
            <a:path>
              <a:moveTo>
                <a:pt x="0" y="38364"/>
              </a:moveTo>
              <a:lnTo>
                <a:pt x="512017" y="3836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19457599">
        <a:off x="1237117" y="447383"/>
        <a:ext cx="25600" cy="25600"/>
      </dsp:txXfrm>
    </dsp:sp>
    <dsp:sp modelId="{4AD923BA-6B0E-944B-908E-935B583BE0F8}">
      <dsp:nvSpPr>
        <dsp:cNvPr id="0" name=""/>
        <dsp:cNvSpPr/>
      </dsp:nvSpPr>
      <dsp:spPr>
        <a:xfrm>
          <a:off x="1457801" y="50914"/>
          <a:ext cx="1039415" cy="51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Hybridized on HG-U133A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457801" y="50914"/>
        <a:ext cx="1039415" cy="519707"/>
      </dsp:txXfrm>
    </dsp:sp>
    <dsp:sp modelId="{A4A2A005-5388-064C-8771-63A16684E516}">
      <dsp:nvSpPr>
        <dsp:cNvPr id="0" name=""/>
        <dsp:cNvSpPr/>
      </dsp:nvSpPr>
      <dsp:spPr>
        <a:xfrm>
          <a:off x="2497216" y="272403"/>
          <a:ext cx="415766" cy="76728"/>
        </a:xfrm>
        <a:custGeom>
          <a:avLst/>
          <a:gdLst/>
          <a:ahLst/>
          <a:cxnLst/>
          <a:rect l="0" t="0" r="0" b="0"/>
          <a:pathLst>
            <a:path>
              <a:moveTo>
                <a:pt x="0" y="38364"/>
              </a:moveTo>
              <a:lnTo>
                <a:pt x="415766" y="3836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694705" y="300373"/>
        <a:ext cx="20788" cy="20788"/>
      </dsp:txXfrm>
    </dsp:sp>
    <dsp:sp modelId="{965A5EC1-9E66-3D4D-B53C-089273F7E922}">
      <dsp:nvSpPr>
        <dsp:cNvPr id="0" name=""/>
        <dsp:cNvSpPr/>
      </dsp:nvSpPr>
      <dsp:spPr>
        <a:xfrm>
          <a:off x="2912983" y="50914"/>
          <a:ext cx="1039415" cy="51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file1.CEL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912983" y="50914"/>
        <a:ext cx="1039415" cy="519707"/>
      </dsp:txXfrm>
    </dsp:sp>
    <dsp:sp modelId="{83291CD2-C8B3-824C-A6B6-CEA7CCD78DBB}">
      <dsp:nvSpPr>
        <dsp:cNvPr id="0" name=""/>
        <dsp:cNvSpPr/>
      </dsp:nvSpPr>
      <dsp:spPr>
        <a:xfrm>
          <a:off x="3952398" y="272403"/>
          <a:ext cx="415766" cy="76728"/>
        </a:xfrm>
        <a:custGeom>
          <a:avLst/>
          <a:gdLst/>
          <a:ahLst/>
          <a:cxnLst/>
          <a:rect l="0" t="0" r="0" b="0"/>
          <a:pathLst>
            <a:path>
              <a:moveTo>
                <a:pt x="0" y="38364"/>
              </a:moveTo>
              <a:lnTo>
                <a:pt x="415766" y="3836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49887" y="300373"/>
        <a:ext cx="20788" cy="20788"/>
      </dsp:txXfrm>
    </dsp:sp>
    <dsp:sp modelId="{AB6291C0-E367-9F48-AF23-9F2795C65182}">
      <dsp:nvSpPr>
        <dsp:cNvPr id="0" name=""/>
        <dsp:cNvSpPr/>
      </dsp:nvSpPr>
      <dsp:spPr>
        <a:xfrm>
          <a:off x="4368164" y="50914"/>
          <a:ext cx="1039415" cy="51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file1.CHP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368164" y="50914"/>
        <a:ext cx="1039415" cy="519707"/>
      </dsp:txXfrm>
    </dsp:sp>
    <dsp:sp modelId="{87329B46-8D27-2D40-BB58-6F9FFECAA4A6}">
      <dsp:nvSpPr>
        <dsp:cNvPr id="0" name=""/>
        <dsp:cNvSpPr/>
      </dsp:nvSpPr>
      <dsp:spPr>
        <a:xfrm rot="2142401">
          <a:off x="993909" y="720651"/>
          <a:ext cx="512017" cy="76728"/>
        </a:xfrm>
        <a:custGeom>
          <a:avLst/>
          <a:gdLst/>
          <a:ahLst/>
          <a:cxnLst/>
          <a:rect l="0" t="0" r="0" b="0"/>
          <a:pathLst>
            <a:path>
              <a:moveTo>
                <a:pt x="0" y="38364"/>
              </a:moveTo>
              <a:lnTo>
                <a:pt x="512017" y="3836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2142401">
        <a:off x="1237117" y="746215"/>
        <a:ext cx="25600" cy="25600"/>
      </dsp:txXfrm>
    </dsp:sp>
    <dsp:sp modelId="{0462187F-9250-044D-9731-FAC642084621}">
      <dsp:nvSpPr>
        <dsp:cNvPr id="0" name=""/>
        <dsp:cNvSpPr/>
      </dsp:nvSpPr>
      <dsp:spPr>
        <a:xfrm>
          <a:off x="1457801" y="648578"/>
          <a:ext cx="1039415" cy="51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Hybridized on HG-U133B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457801" y="648578"/>
        <a:ext cx="1039415" cy="519707"/>
      </dsp:txXfrm>
    </dsp:sp>
    <dsp:sp modelId="{09AC81D1-0350-4B45-B93B-C4CC98B623B1}">
      <dsp:nvSpPr>
        <dsp:cNvPr id="0" name=""/>
        <dsp:cNvSpPr/>
      </dsp:nvSpPr>
      <dsp:spPr>
        <a:xfrm>
          <a:off x="2497216" y="870067"/>
          <a:ext cx="415766" cy="76728"/>
        </a:xfrm>
        <a:custGeom>
          <a:avLst/>
          <a:gdLst/>
          <a:ahLst/>
          <a:cxnLst/>
          <a:rect l="0" t="0" r="0" b="0"/>
          <a:pathLst>
            <a:path>
              <a:moveTo>
                <a:pt x="0" y="38364"/>
              </a:moveTo>
              <a:lnTo>
                <a:pt x="415766" y="3836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694705" y="898037"/>
        <a:ext cx="20788" cy="20788"/>
      </dsp:txXfrm>
    </dsp:sp>
    <dsp:sp modelId="{24F7B93F-F28E-1441-B90A-8BF1D83D87A4}">
      <dsp:nvSpPr>
        <dsp:cNvPr id="0" name=""/>
        <dsp:cNvSpPr/>
      </dsp:nvSpPr>
      <dsp:spPr>
        <a:xfrm>
          <a:off x="2912983" y="648578"/>
          <a:ext cx="1039415" cy="51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file2.CEL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912983" y="648578"/>
        <a:ext cx="1039415" cy="519707"/>
      </dsp:txXfrm>
    </dsp:sp>
    <dsp:sp modelId="{6735A2B4-EC42-084D-9F2F-056FA6751B35}">
      <dsp:nvSpPr>
        <dsp:cNvPr id="0" name=""/>
        <dsp:cNvSpPr/>
      </dsp:nvSpPr>
      <dsp:spPr>
        <a:xfrm>
          <a:off x="3952398" y="870067"/>
          <a:ext cx="415766" cy="76728"/>
        </a:xfrm>
        <a:custGeom>
          <a:avLst/>
          <a:gdLst/>
          <a:ahLst/>
          <a:cxnLst/>
          <a:rect l="0" t="0" r="0" b="0"/>
          <a:pathLst>
            <a:path>
              <a:moveTo>
                <a:pt x="0" y="38364"/>
              </a:moveTo>
              <a:lnTo>
                <a:pt x="415766" y="3836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49887" y="898037"/>
        <a:ext cx="20788" cy="20788"/>
      </dsp:txXfrm>
    </dsp:sp>
    <dsp:sp modelId="{25B922BA-554B-E249-A389-1EC655FD8AB8}">
      <dsp:nvSpPr>
        <dsp:cNvPr id="0" name=""/>
        <dsp:cNvSpPr/>
      </dsp:nvSpPr>
      <dsp:spPr>
        <a:xfrm>
          <a:off x="4368164" y="648578"/>
          <a:ext cx="1039415" cy="51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file2.CHP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368164" y="648578"/>
        <a:ext cx="1039415" cy="51970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4819F4-DD54-FD49-A124-737D72F4A23E}">
      <dsp:nvSpPr>
        <dsp:cNvPr id="0" name=""/>
        <dsp:cNvSpPr/>
      </dsp:nvSpPr>
      <dsp:spPr>
        <a:xfrm>
          <a:off x="2177653" y="955894"/>
          <a:ext cx="1545431" cy="367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605"/>
              </a:lnTo>
              <a:lnTo>
                <a:pt x="1545431" y="250605"/>
              </a:lnTo>
              <a:lnTo>
                <a:pt x="1545431" y="3677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99B3A-AE35-8C43-982F-FF2509E5E383}">
      <dsp:nvSpPr>
        <dsp:cNvPr id="0" name=""/>
        <dsp:cNvSpPr/>
      </dsp:nvSpPr>
      <dsp:spPr>
        <a:xfrm>
          <a:off x="2131933" y="955894"/>
          <a:ext cx="91440" cy="3677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7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A09FC-1EC0-E14C-A0F9-A62670149F8A}">
      <dsp:nvSpPr>
        <dsp:cNvPr id="0" name=""/>
        <dsp:cNvSpPr/>
      </dsp:nvSpPr>
      <dsp:spPr>
        <a:xfrm>
          <a:off x="632221" y="955894"/>
          <a:ext cx="1545431" cy="367742"/>
        </a:xfrm>
        <a:custGeom>
          <a:avLst/>
          <a:gdLst/>
          <a:ahLst/>
          <a:cxnLst/>
          <a:rect l="0" t="0" r="0" b="0"/>
          <a:pathLst>
            <a:path>
              <a:moveTo>
                <a:pt x="1545431" y="0"/>
              </a:moveTo>
              <a:lnTo>
                <a:pt x="1545431" y="250605"/>
              </a:lnTo>
              <a:lnTo>
                <a:pt x="0" y="250605"/>
              </a:lnTo>
              <a:lnTo>
                <a:pt x="0" y="3677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048C7-B24B-6B43-B1EA-C725476B0625}">
      <dsp:nvSpPr>
        <dsp:cNvPr id="0" name=""/>
        <dsp:cNvSpPr/>
      </dsp:nvSpPr>
      <dsp:spPr>
        <a:xfrm>
          <a:off x="1545431" y="152972"/>
          <a:ext cx="1264443" cy="802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573537-769E-9343-AB34-19B5F73D219B}">
      <dsp:nvSpPr>
        <dsp:cNvPr id="0" name=""/>
        <dsp:cNvSpPr/>
      </dsp:nvSpPr>
      <dsp:spPr>
        <a:xfrm>
          <a:off x="1685925" y="286441"/>
          <a:ext cx="1264443" cy="802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Characteristics</a:t>
          </a:r>
          <a:endParaRPr lang="en-US" sz="1500" kern="1200" dirty="0"/>
        </a:p>
      </dsp:txBody>
      <dsp:txXfrm>
        <a:off x="1685925" y="286441"/>
        <a:ext cx="1264443" cy="802921"/>
      </dsp:txXfrm>
    </dsp:sp>
    <dsp:sp modelId="{62D357D2-1BCE-B34E-80A5-AC0CDB5E38F4}">
      <dsp:nvSpPr>
        <dsp:cNvPr id="0" name=""/>
        <dsp:cNvSpPr/>
      </dsp:nvSpPr>
      <dsp:spPr>
        <a:xfrm>
          <a:off x="0" y="1323636"/>
          <a:ext cx="1264443" cy="802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4289FC-7E57-4842-A65C-9611FA0C4A37}">
      <dsp:nvSpPr>
        <dsp:cNvPr id="0" name=""/>
        <dsp:cNvSpPr/>
      </dsp:nvSpPr>
      <dsp:spPr>
        <a:xfrm>
          <a:off x="140493" y="1457105"/>
          <a:ext cx="1264443" cy="802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Controlled vocabulary terms</a:t>
          </a:r>
          <a:endParaRPr lang="en-US" sz="1500" kern="1200" dirty="0"/>
        </a:p>
      </dsp:txBody>
      <dsp:txXfrm>
        <a:off x="140493" y="1457105"/>
        <a:ext cx="1264443" cy="802921"/>
      </dsp:txXfrm>
    </dsp:sp>
    <dsp:sp modelId="{17703A7A-BAA6-0A4F-8D83-EAC7DD3C9AB7}">
      <dsp:nvSpPr>
        <dsp:cNvPr id="0" name=""/>
        <dsp:cNvSpPr/>
      </dsp:nvSpPr>
      <dsp:spPr>
        <a:xfrm>
          <a:off x="1545431" y="1323636"/>
          <a:ext cx="1264443" cy="802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E6D55D-6A0F-094C-960D-14B268A554F0}">
      <dsp:nvSpPr>
        <dsp:cNvPr id="0" name=""/>
        <dsp:cNvSpPr/>
      </dsp:nvSpPr>
      <dsp:spPr>
        <a:xfrm>
          <a:off x="1685925" y="1457105"/>
          <a:ext cx="1264443" cy="802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Measurements</a:t>
          </a:r>
          <a:endParaRPr lang="en-US" sz="1500" kern="1200" dirty="0"/>
        </a:p>
      </dsp:txBody>
      <dsp:txXfrm>
        <a:off x="1685925" y="1457105"/>
        <a:ext cx="1264443" cy="802921"/>
      </dsp:txXfrm>
    </dsp:sp>
    <dsp:sp modelId="{C705ED75-B40E-1A4B-8EB2-9338B52631C6}">
      <dsp:nvSpPr>
        <dsp:cNvPr id="0" name=""/>
        <dsp:cNvSpPr/>
      </dsp:nvSpPr>
      <dsp:spPr>
        <a:xfrm>
          <a:off x="3090862" y="1323636"/>
          <a:ext cx="1264443" cy="802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0A149A-EFB6-554F-95C7-56BCA9DBA8AF}">
      <dsp:nvSpPr>
        <dsp:cNvPr id="0" name=""/>
        <dsp:cNvSpPr/>
      </dsp:nvSpPr>
      <dsp:spPr>
        <a:xfrm>
          <a:off x="3231356" y="1457105"/>
          <a:ext cx="1264443" cy="802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Free form</a:t>
          </a:r>
          <a:endParaRPr lang="en-US" sz="1500" kern="1200" dirty="0"/>
        </a:p>
      </dsp:txBody>
      <dsp:txXfrm>
        <a:off x="3231356" y="1457105"/>
        <a:ext cx="1264443" cy="802921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E2C43-14F0-CC4F-88EE-548C703E69DF}">
      <dsp:nvSpPr>
        <dsp:cNvPr id="0" name=""/>
        <dsp:cNvSpPr/>
      </dsp:nvSpPr>
      <dsp:spPr>
        <a:xfrm rot="10800000">
          <a:off x="1014698" y="720534"/>
          <a:ext cx="2685669" cy="135293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605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Spreadsheet templates</a:t>
          </a:r>
          <a:endParaRPr lang="en-US" sz="2600" kern="1200" dirty="0">
            <a:solidFill>
              <a:schemeClr val="tx1"/>
            </a:solidFill>
          </a:endParaRPr>
        </a:p>
      </dsp:txBody>
      <dsp:txXfrm rot="10800000">
        <a:off x="1014698" y="720534"/>
        <a:ext cx="2685669" cy="1352931"/>
      </dsp:txXfrm>
    </dsp:sp>
    <dsp:sp modelId="{5EB2B749-3A71-9943-8638-F589B322AADD}">
      <dsp:nvSpPr>
        <dsp:cNvPr id="0" name=""/>
        <dsp:cNvSpPr/>
      </dsp:nvSpPr>
      <dsp:spPr>
        <a:xfrm>
          <a:off x="338232" y="720534"/>
          <a:ext cx="1352931" cy="1352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6414EE-5FEC-44CE-9636-6FD906FDDE7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09DBB8-EDF7-43E0-9E7D-03C0EF1C3330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Title_slide_noba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 descr="Picture1"/>
          <p:cNvPicPr>
            <a:picLocks noChangeAspect="1" noChangeArrowheads="1"/>
          </p:cNvPicPr>
          <p:nvPr userDrawn="1"/>
        </p:nvPicPr>
        <p:blipFill>
          <a:blip r:embed="rId3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0"/>
            <a:ext cx="184785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0"/>
            <a:ext cx="53911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Picture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24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6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citerms.nci.nih.gov" TargetMode="External"/><Relationship Id="rId4" Type="http://schemas.openxmlformats.org/officeDocument/2006/relationships/hyperlink" Target="http://bioportal.bioontology.org/" TargetMode="External"/><Relationship Id="rId5" Type="http://schemas.openxmlformats.org/officeDocument/2006/relationships/diagramData" Target="../diagrams/data14.xml"/><Relationship Id="rId6" Type="http://schemas.openxmlformats.org/officeDocument/2006/relationships/diagramLayout" Target="../diagrams/layout14.xml"/><Relationship Id="rId7" Type="http://schemas.openxmlformats.org/officeDocument/2006/relationships/diagramQuickStyle" Target="../diagrams/quickStyle14.xml"/><Relationship Id="rId8" Type="http://schemas.openxmlformats.org/officeDocument/2006/relationships/diagramColors" Target="../diagrams/colors14.xml"/><Relationship Id="rId9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4" Type="http://schemas.openxmlformats.org/officeDocument/2006/relationships/diagramLayout" Target="../diagrams/layout16.xml"/><Relationship Id="rId5" Type="http://schemas.openxmlformats.org/officeDocument/2006/relationships/diagramQuickStyle" Target="../diagrams/quickStyle16.xml"/><Relationship Id="rId6" Type="http://schemas.openxmlformats.org/officeDocument/2006/relationships/diagramColors" Target="../diagrams/colors16.xml"/><Relationship Id="rId7" Type="http://schemas.microsoft.com/office/2007/relationships/diagramDrawing" Target="../diagrams/drawing16.xml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4" Type="http://schemas.openxmlformats.org/officeDocument/2006/relationships/diagramLayout" Target="../diagrams/layout17.xml"/><Relationship Id="rId5" Type="http://schemas.openxmlformats.org/officeDocument/2006/relationships/diagramQuickStyle" Target="../diagrams/quickStyle17.xml"/><Relationship Id="rId6" Type="http://schemas.openxmlformats.org/officeDocument/2006/relationships/diagramColors" Target="../diagrams/colors17.xml"/><Relationship Id="rId7" Type="http://schemas.microsoft.com/office/2007/relationships/diagramDrawing" Target="../diagrams/drawing17.xml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4" Type="http://schemas.openxmlformats.org/officeDocument/2006/relationships/diagramLayout" Target="../diagrams/layout18.xml"/><Relationship Id="rId5" Type="http://schemas.openxmlformats.org/officeDocument/2006/relationships/diagramQuickStyle" Target="../diagrams/quickStyle18.xml"/><Relationship Id="rId6" Type="http://schemas.openxmlformats.org/officeDocument/2006/relationships/diagramColors" Target="../diagrams/colors18.xml"/><Relationship Id="rId7" Type="http://schemas.microsoft.com/office/2007/relationships/diagramDrawing" Target="../diagrams/drawing18.xml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6" Type="http://schemas.openxmlformats.org/officeDocument/2006/relationships/diagramColors" Target="../diagrams/colors19.xml"/><Relationship Id="rId7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1.xml"/><Relationship Id="rId12" Type="http://schemas.microsoft.com/office/2007/relationships/diagramDrawing" Target="../diagrams/drawing21.xml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diagramData" Target="../diagrams/data20.xml"/><Relationship Id="rId4" Type="http://schemas.openxmlformats.org/officeDocument/2006/relationships/diagramLayout" Target="../diagrams/layout20.xml"/><Relationship Id="rId5" Type="http://schemas.openxmlformats.org/officeDocument/2006/relationships/diagramQuickStyle" Target="../diagrams/quickStyle20.xml"/><Relationship Id="rId6" Type="http://schemas.openxmlformats.org/officeDocument/2006/relationships/diagramColors" Target="../diagrams/colors20.xml"/><Relationship Id="rId7" Type="http://schemas.microsoft.com/office/2007/relationships/diagramDrawing" Target="../diagrams/drawing20.xml"/><Relationship Id="rId8" Type="http://schemas.openxmlformats.org/officeDocument/2006/relationships/diagramData" Target="../diagrams/data21.xml"/><Relationship Id="rId9" Type="http://schemas.openxmlformats.org/officeDocument/2006/relationships/diagramLayout" Target="../diagrams/layout21.xml"/><Relationship Id="rId10" Type="http://schemas.openxmlformats.org/officeDocument/2006/relationships/diagramQuickStyle" Target="../diagrams/quickStyle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4" Type="http://schemas.openxmlformats.org/officeDocument/2006/relationships/diagramLayout" Target="../diagrams/layout22.xml"/><Relationship Id="rId5" Type="http://schemas.openxmlformats.org/officeDocument/2006/relationships/diagramQuickStyle" Target="../diagrams/quickStyle22.xml"/><Relationship Id="rId6" Type="http://schemas.openxmlformats.org/officeDocument/2006/relationships/diagramColors" Target="../diagrams/colors22.xml"/><Relationship Id="rId7" Type="http://schemas.microsoft.com/office/2007/relationships/diagramDrawing" Target="../diagrams/drawing22.xml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4" Type="http://schemas.openxmlformats.org/officeDocument/2006/relationships/diagramLayout" Target="../diagrams/layout23.xml"/><Relationship Id="rId5" Type="http://schemas.openxmlformats.org/officeDocument/2006/relationships/diagramQuickStyle" Target="../diagrams/quickStyle23.xml"/><Relationship Id="rId6" Type="http://schemas.openxmlformats.org/officeDocument/2006/relationships/diagramColors" Target="../diagrams/colors23.xml"/><Relationship Id="rId7" Type="http://schemas.microsoft.com/office/2007/relationships/diagramDrawing" Target="../diagrams/drawing2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4" Type="http://schemas.openxmlformats.org/officeDocument/2006/relationships/diagramLayout" Target="../diagrams/layout24.xml"/><Relationship Id="rId5" Type="http://schemas.openxmlformats.org/officeDocument/2006/relationships/diagramQuickStyle" Target="../diagrams/quickStyle24.xml"/><Relationship Id="rId6" Type="http://schemas.openxmlformats.org/officeDocument/2006/relationships/diagramColors" Target="../diagrams/colors24.xml"/><Relationship Id="rId7" Type="http://schemas.microsoft.com/office/2007/relationships/diagramDrawing" Target="../diagrams/drawing24.xml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4" Type="http://schemas.openxmlformats.org/officeDocument/2006/relationships/diagramLayout" Target="../diagrams/layout25.xml"/><Relationship Id="rId5" Type="http://schemas.openxmlformats.org/officeDocument/2006/relationships/diagramQuickStyle" Target="../diagrams/quickStyle25.xml"/><Relationship Id="rId6" Type="http://schemas.openxmlformats.org/officeDocument/2006/relationships/diagramColors" Target="../diagrams/colors25.xml"/><Relationship Id="rId7" Type="http://schemas.microsoft.com/office/2007/relationships/diagramDrawing" Target="../diagrams/drawing2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diagramData" Target="../diagrams/data26.xml"/><Relationship Id="rId5" Type="http://schemas.openxmlformats.org/officeDocument/2006/relationships/diagramLayout" Target="../diagrams/layout26.xml"/><Relationship Id="rId6" Type="http://schemas.openxmlformats.org/officeDocument/2006/relationships/diagramQuickStyle" Target="../diagrams/quickStyle26.xml"/><Relationship Id="rId7" Type="http://schemas.openxmlformats.org/officeDocument/2006/relationships/diagramColors" Target="../diagrams/colors26.xml"/><Relationship Id="rId8" Type="http://schemas.microsoft.com/office/2007/relationships/diagramDrawing" Target="../diagrams/drawing2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nnotare.googlecode.com/files/Annotare-v1.1.1-jre.exe" TargetMode="External"/><Relationship Id="rId4" Type="http://schemas.openxmlformats.org/officeDocument/2006/relationships/hyperlink" Target="http://annotare.googlecode.com/files/Annotare-v1.1.1.exe" TargetMode="External"/><Relationship Id="rId5" Type="http://schemas.openxmlformats.org/officeDocument/2006/relationships/hyperlink" Target="http://annotare.googlecode.com/files/Annotare-v1.1.1.pkg.zip" TargetMode="External"/><Relationship Id="rId6" Type="http://schemas.openxmlformats.org/officeDocument/2006/relationships/diagramData" Target="../diagrams/data27.xml"/><Relationship Id="rId7" Type="http://schemas.openxmlformats.org/officeDocument/2006/relationships/diagramLayout" Target="../diagrams/layout27.xml"/><Relationship Id="rId8" Type="http://schemas.openxmlformats.org/officeDocument/2006/relationships/diagramQuickStyle" Target="../diagrams/quickStyle27.xml"/><Relationship Id="rId9" Type="http://schemas.openxmlformats.org/officeDocument/2006/relationships/diagramColors" Target="../diagrams/colors27.xml"/><Relationship Id="rId10" Type="http://schemas.microsoft.com/office/2007/relationships/diagramDrawing" Target="../diagrams/drawing2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4" Type="http://schemas.openxmlformats.org/officeDocument/2006/relationships/diagramLayout" Target="../diagrams/layout28.xml"/><Relationship Id="rId5" Type="http://schemas.openxmlformats.org/officeDocument/2006/relationships/diagramQuickStyle" Target="../diagrams/quickStyle28.xml"/><Relationship Id="rId6" Type="http://schemas.openxmlformats.org/officeDocument/2006/relationships/diagramColors" Target="../diagrams/colors28.xml"/><Relationship Id="rId7" Type="http://schemas.microsoft.com/office/2007/relationships/diagramDrawing" Target="../diagrams/drawing28.xml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4" Type="http://schemas.openxmlformats.org/officeDocument/2006/relationships/diagramLayout" Target="../diagrams/layout29.xml"/><Relationship Id="rId5" Type="http://schemas.openxmlformats.org/officeDocument/2006/relationships/diagramQuickStyle" Target="../diagrams/quickStyle29.xml"/><Relationship Id="rId6" Type="http://schemas.openxmlformats.org/officeDocument/2006/relationships/diagramColors" Target="../diagrams/colors29.xml"/><Relationship Id="rId7" Type="http://schemas.microsoft.com/office/2007/relationships/diagramDrawing" Target="../diagrams/drawing29.xml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4" Type="http://schemas.openxmlformats.org/officeDocument/2006/relationships/diagramLayout" Target="../diagrams/layout30.xml"/><Relationship Id="rId5" Type="http://schemas.openxmlformats.org/officeDocument/2006/relationships/diagramQuickStyle" Target="../diagrams/quickStyle30.xml"/><Relationship Id="rId6" Type="http://schemas.openxmlformats.org/officeDocument/2006/relationships/diagramColors" Target="../diagrams/colors30.xml"/><Relationship Id="rId7" Type="http://schemas.microsoft.com/office/2007/relationships/diagramDrawing" Target="../diagrams/drawing30.xml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4" Type="http://schemas.openxmlformats.org/officeDocument/2006/relationships/diagramLayout" Target="../diagrams/layout31.xml"/><Relationship Id="rId5" Type="http://schemas.openxmlformats.org/officeDocument/2006/relationships/diagramQuickStyle" Target="../diagrams/quickStyle31.xml"/><Relationship Id="rId6" Type="http://schemas.openxmlformats.org/officeDocument/2006/relationships/diagramColors" Target="../diagrams/colors31.xml"/><Relationship Id="rId7" Type="http://schemas.microsoft.com/office/2007/relationships/diagramDrawing" Target="../diagrams/drawing3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4" Type="http://schemas.openxmlformats.org/officeDocument/2006/relationships/diagramLayout" Target="../diagrams/layout32.xml"/><Relationship Id="rId5" Type="http://schemas.openxmlformats.org/officeDocument/2006/relationships/diagramQuickStyle" Target="../diagrams/quickStyle32.xml"/><Relationship Id="rId6" Type="http://schemas.openxmlformats.org/officeDocument/2006/relationships/diagramColors" Target="../diagrams/colors32.xml"/><Relationship Id="rId7" Type="http://schemas.microsoft.com/office/2007/relationships/diagramDrawing" Target="../diagrams/drawing32.xml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4" Type="http://schemas.openxmlformats.org/officeDocument/2006/relationships/diagramLayout" Target="../diagrams/layout33.xml"/><Relationship Id="rId5" Type="http://schemas.openxmlformats.org/officeDocument/2006/relationships/diagramQuickStyle" Target="../diagrams/quickStyle33.xml"/><Relationship Id="rId6" Type="http://schemas.openxmlformats.org/officeDocument/2006/relationships/diagramColors" Target="../diagrams/colors33.xml"/><Relationship Id="rId7" Type="http://schemas.microsoft.com/office/2007/relationships/diagramDrawing" Target="../diagrams/drawing33.xml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4" Type="http://schemas.openxmlformats.org/officeDocument/2006/relationships/diagramLayout" Target="../diagrams/layout34.xml"/><Relationship Id="rId5" Type="http://schemas.openxmlformats.org/officeDocument/2006/relationships/diagramQuickStyle" Target="../diagrams/quickStyle34.xml"/><Relationship Id="rId6" Type="http://schemas.openxmlformats.org/officeDocument/2006/relationships/diagramColors" Target="../diagrams/colors34.xml"/><Relationship Id="rId7" Type="http://schemas.microsoft.com/office/2007/relationships/diagramDrawing" Target="../diagrams/drawing34.xml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5.xml"/><Relationship Id="rId4" Type="http://schemas.openxmlformats.org/officeDocument/2006/relationships/diagramLayout" Target="../diagrams/layout35.xml"/><Relationship Id="rId5" Type="http://schemas.openxmlformats.org/officeDocument/2006/relationships/diagramQuickStyle" Target="../diagrams/quickStyle35.xml"/><Relationship Id="rId6" Type="http://schemas.openxmlformats.org/officeDocument/2006/relationships/diagramColors" Target="../diagrams/colors35.xml"/><Relationship Id="rId7" Type="http://schemas.microsoft.com/office/2007/relationships/diagramDrawing" Target="../diagrams/drawing3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4" Type="http://schemas.openxmlformats.org/officeDocument/2006/relationships/diagramLayout" Target="../diagrams/layout36.xml"/><Relationship Id="rId5" Type="http://schemas.openxmlformats.org/officeDocument/2006/relationships/diagramQuickStyle" Target="../diagrams/quickStyle36.xml"/><Relationship Id="rId6" Type="http://schemas.openxmlformats.org/officeDocument/2006/relationships/diagramColors" Target="../diagrams/colors36.xml"/><Relationship Id="rId7" Type="http://schemas.microsoft.com/office/2007/relationships/diagramDrawing" Target="../diagrams/drawing36.xml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4" Type="http://schemas.openxmlformats.org/officeDocument/2006/relationships/diagramLayout" Target="../diagrams/layout37.xml"/><Relationship Id="rId5" Type="http://schemas.openxmlformats.org/officeDocument/2006/relationships/diagramQuickStyle" Target="../diagrams/quickStyle37.xml"/><Relationship Id="rId6" Type="http://schemas.openxmlformats.org/officeDocument/2006/relationships/diagramColors" Target="../diagrams/colors37.xml"/><Relationship Id="rId7" Type="http://schemas.microsoft.com/office/2007/relationships/diagramDrawing" Target="../diagrams/drawing37.xml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8.xml"/><Relationship Id="rId4" Type="http://schemas.openxmlformats.org/officeDocument/2006/relationships/diagramLayout" Target="../diagrams/layout38.xml"/><Relationship Id="rId5" Type="http://schemas.openxmlformats.org/officeDocument/2006/relationships/diagramQuickStyle" Target="../diagrams/quickStyle38.xml"/><Relationship Id="rId6" Type="http://schemas.openxmlformats.org/officeDocument/2006/relationships/diagramColors" Target="../diagrams/colors38.xml"/><Relationship Id="rId7" Type="http://schemas.microsoft.com/office/2007/relationships/diagramDrawing" Target="../diagrams/drawing38.xml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9.xml"/><Relationship Id="rId4" Type="http://schemas.openxmlformats.org/officeDocument/2006/relationships/diagramLayout" Target="../diagrams/layout39.xml"/><Relationship Id="rId5" Type="http://schemas.openxmlformats.org/officeDocument/2006/relationships/diagramQuickStyle" Target="../diagrams/quickStyle39.xml"/><Relationship Id="rId6" Type="http://schemas.openxmlformats.org/officeDocument/2006/relationships/diagramColors" Target="../diagrams/colors39.xml"/><Relationship Id="rId7" Type="http://schemas.microsoft.com/office/2007/relationships/diagramDrawing" Target="../diagrams/drawing3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0.xml"/><Relationship Id="rId4" Type="http://schemas.openxmlformats.org/officeDocument/2006/relationships/diagramLayout" Target="../diagrams/layout40.xml"/><Relationship Id="rId5" Type="http://schemas.openxmlformats.org/officeDocument/2006/relationships/diagramQuickStyle" Target="../diagrams/quickStyle40.xml"/><Relationship Id="rId6" Type="http://schemas.openxmlformats.org/officeDocument/2006/relationships/diagramColors" Target="../diagrams/colors40.xml"/><Relationship Id="rId7" Type="http://schemas.microsoft.com/office/2007/relationships/diagramDrawing" Target="../diagrams/drawing40.xml"/><Relationship Id="rId8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1.xml"/><Relationship Id="rId4" Type="http://schemas.openxmlformats.org/officeDocument/2006/relationships/diagramLayout" Target="../diagrams/layout41.xml"/><Relationship Id="rId5" Type="http://schemas.openxmlformats.org/officeDocument/2006/relationships/diagramQuickStyle" Target="../diagrams/quickStyle41.xml"/><Relationship Id="rId6" Type="http://schemas.openxmlformats.org/officeDocument/2006/relationships/diagramColors" Target="../diagrams/colors41.xml"/><Relationship Id="rId7" Type="http://schemas.microsoft.com/office/2007/relationships/diagramDrawing" Target="../diagrams/drawing41.xml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2.xml"/><Relationship Id="rId4" Type="http://schemas.openxmlformats.org/officeDocument/2006/relationships/diagramLayout" Target="../diagrams/layout42.xml"/><Relationship Id="rId5" Type="http://schemas.openxmlformats.org/officeDocument/2006/relationships/diagramQuickStyle" Target="../diagrams/quickStyle42.xml"/><Relationship Id="rId6" Type="http://schemas.openxmlformats.org/officeDocument/2006/relationships/diagramColors" Target="../diagrams/colors42.xml"/><Relationship Id="rId7" Type="http://schemas.microsoft.com/office/2007/relationships/diagramDrawing" Target="../diagrams/drawing4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3.xml"/><Relationship Id="rId4" Type="http://schemas.openxmlformats.org/officeDocument/2006/relationships/diagramLayout" Target="../diagrams/layout43.xml"/><Relationship Id="rId5" Type="http://schemas.openxmlformats.org/officeDocument/2006/relationships/diagramQuickStyle" Target="../diagrams/quickStyle43.xml"/><Relationship Id="rId6" Type="http://schemas.openxmlformats.org/officeDocument/2006/relationships/diagramColors" Target="../diagrams/colors43.xml"/><Relationship Id="rId7" Type="http://schemas.microsoft.com/office/2007/relationships/diagramDrawing" Target="../diagrams/drawing43.xml"/><Relationship Id="rId8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ioportal.bioontology.org/" TargetMode="External"/><Relationship Id="rId4" Type="http://schemas.openxmlformats.org/officeDocument/2006/relationships/diagramData" Target="../diagrams/data44.xml"/><Relationship Id="rId5" Type="http://schemas.openxmlformats.org/officeDocument/2006/relationships/diagramLayout" Target="../diagrams/layout44.xml"/><Relationship Id="rId6" Type="http://schemas.openxmlformats.org/officeDocument/2006/relationships/diagramQuickStyle" Target="../diagrams/quickStyle44.xml"/><Relationship Id="rId7" Type="http://schemas.openxmlformats.org/officeDocument/2006/relationships/diagramColors" Target="../diagrams/colors44.xml"/><Relationship Id="rId8" Type="http://schemas.microsoft.com/office/2007/relationships/diagramDrawing" Target="../diagrams/drawing44.xml"/><Relationship Id="rId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5.xml"/><Relationship Id="rId4" Type="http://schemas.openxmlformats.org/officeDocument/2006/relationships/diagramLayout" Target="../diagrams/layout45.xml"/><Relationship Id="rId5" Type="http://schemas.openxmlformats.org/officeDocument/2006/relationships/diagramQuickStyle" Target="../diagrams/quickStyle45.xml"/><Relationship Id="rId6" Type="http://schemas.openxmlformats.org/officeDocument/2006/relationships/diagramColors" Target="../diagrams/colors45.xml"/><Relationship Id="rId7" Type="http://schemas.microsoft.com/office/2007/relationships/diagramDrawing" Target="../diagrams/drawing45.xml"/><Relationship Id="rId8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6.xml"/><Relationship Id="rId4" Type="http://schemas.openxmlformats.org/officeDocument/2006/relationships/diagramLayout" Target="../diagrams/layout46.xml"/><Relationship Id="rId5" Type="http://schemas.openxmlformats.org/officeDocument/2006/relationships/diagramQuickStyle" Target="../diagrams/quickStyle46.xml"/><Relationship Id="rId6" Type="http://schemas.openxmlformats.org/officeDocument/2006/relationships/diagramColors" Target="../diagrams/colors46.xml"/><Relationship Id="rId7" Type="http://schemas.microsoft.com/office/2007/relationships/diagramDrawing" Target="../diagrams/drawing4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annotare/issues/list" TargetMode="External"/><Relationship Id="rId4" Type="http://schemas.openxmlformats.org/officeDocument/2006/relationships/hyperlink" Target="https://cabig-kc.nci.nih.gov/Molecular/forums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Layout" Target="../diagrams/layout8.xml"/><Relationship Id="rId12" Type="http://schemas.openxmlformats.org/officeDocument/2006/relationships/diagramQuickStyle" Target="../diagrams/quickStyle8.xml"/><Relationship Id="rId13" Type="http://schemas.openxmlformats.org/officeDocument/2006/relationships/diagramColors" Target="../diagrams/colors8.xml"/><Relationship Id="rId14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diagramData" Target="../diagrams/data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citerms.nci.nih.gov" TargetMode="External"/><Relationship Id="rId4" Type="http://schemas.openxmlformats.org/officeDocument/2006/relationships/hyperlink" Target="http://bioportal.bioontology.org/" TargetMode="External"/><Relationship Id="rId5" Type="http://schemas.openxmlformats.org/officeDocument/2006/relationships/diagramData" Target="../diagrams/data10.xml"/><Relationship Id="rId6" Type="http://schemas.openxmlformats.org/officeDocument/2006/relationships/diagramLayout" Target="../diagrams/layout10.xml"/><Relationship Id="rId7" Type="http://schemas.openxmlformats.org/officeDocument/2006/relationships/diagramQuickStyle" Target="../diagrams/quickStyle10.xml"/><Relationship Id="rId8" Type="http://schemas.openxmlformats.org/officeDocument/2006/relationships/diagramColors" Target="../diagrams/colors10.xml"/><Relationship Id="rId9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2.xml"/><Relationship Id="rId12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diagramData" Target="../diagrams/data12.xml"/><Relationship Id="rId9" Type="http://schemas.openxmlformats.org/officeDocument/2006/relationships/diagramLayout" Target="../diagrams/layout12.xml"/><Relationship Id="rId10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white">
          <a:xfrm>
            <a:off x="4953000" y="213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Arial Narrow" charset="0"/>
              </a:rPr>
              <a:t>caArray User Community Meeting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486400" y="3657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CC0000"/>
              </a:buClr>
            </a:pPr>
            <a:r>
              <a:rPr lang="en-US" sz="2100" dirty="0">
                <a:latin typeface="Arial Narrow" charset="0"/>
              </a:rPr>
              <a:t>2.2.0 Feature Overview and Review of MAGE-TAB Update and Export Specification</a:t>
            </a:r>
          </a:p>
        </p:txBody>
      </p:sp>
      <p:pic>
        <p:nvPicPr>
          <p:cNvPr id="14340" name="Picture 22" descr="Title_slide_no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4" descr="Picture1"/>
          <p:cNvPicPr>
            <a:picLocks noChangeAspect="1" noChangeArrowheads="1"/>
          </p:cNvPicPr>
          <p:nvPr/>
        </p:nvPicPr>
        <p:blipFill>
          <a:blip r:embed="rId4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itle 9"/>
          <p:cNvSpPr>
            <a:spLocks noGrp="1"/>
          </p:cNvSpPr>
          <p:nvPr>
            <p:ph type="ctrTitle"/>
          </p:nvPr>
        </p:nvSpPr>
        <p:spPr>
          <a:xfrm>
            <a:off x="4495800" y="2209800"/>
            <a:ext cx="4648200" cy="3810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ea typeface="ＭＳ Ｐゴシック" charset="-128"/>
              </a:rPr>
              <a:t>Annotating Microarray Experiments with MAGE-TAB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>Hands-on Session</a:t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caBIG Annual Meeting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September 14, 2010</a:t>
            </a:r>
            <a:r>
              <a:rPr lang="en-US" dirty="0" smtClean="0">
                <a:solidFill>
                  <a:schemeClr val="bg2"/>
                </a:solidFill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bg2"/>
                </a:solidFill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3528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Annotating the experiment</a:t>
            </a:r>
          </a:p>
        </p:txBody>
      </p:sp>
      <p:sp>
        <p:nvSpPr>
          <p:cNvPr id="32771" name="Content Placeholder 6"/>
          <p:cNvSpPr>
            <a:spLocks noGrp="1"/>
          </p:cNvSpPr>
          <p:nvPr>
            <p:ph idx="1"/>
          </p:nvPr>
        </p:nvSpPr>
        <p:spPr>
          <a:xfrm>
            <a:off x="1600200" y="2286000"/>
            <a:ext cx="7391400" cy="609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Example IDF: 3_DEMO_nelso_annotate_experiment.idf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773" name="Picture 5" descr="Example IDF shows Investigation Title, Experiment Description, Experimental Design, Person (contact) details, Publication details, Term Source definitions and SDRF File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3286125"/>
            <a:ext cx="9144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6576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Annotating the experiment</a:t>
            </a:r>
          </a:p>
        </p:txBody>
      </p:sp>
      <p:sp>
        <p:nvSpPr>
          <p:cNvPr id="34819" name="Content Placeholder 15"/>
          <p:cNvSpPr>
            <a:spLocks noGrp="1"/>
          </p:cNvSpPr>
          <p:nvPr>
            <p:ph idx="1"/>
          </p:nvPr>
        </p:nvSpPr>
        <p:spPr>
          <a:xfrm>
            <a:off x="1600200" y="1676400"/>
            <a:ext cx="7391400" cy="5029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Try it yourself</a:t>
            </a:r>
          </a:p>
          <a:p>
            <a:pPr lvl="1"/>
            <a:r>
              <a:rPr lang="en-US" dirty="0" smtClean="0"/>
              <a:t>Add to 3_DEMO_nelso_annotate_experiment.idf to annotate the experiment with replicate type (technical replicate) and normalization type (Lowess).</a:t>
            </a:r>
          </a:p>
          <a:p>
            <a:pPr lvl="1"/>
            <a:r>
              <a:rPr lang="en-US" dirty="0" smtClean="0"/>
              <a:t>Add to 3_DEMO_nelso_annotate_experiment.idf to add another contact who is the submitter of the experiment.</a:t>
            </a:r>
          </a:p>
          <a:p>
            <a:pPr lvl="1"/>
            <a:r>
              <a:rPr lang="en-US" dirty="0" smtClean="0"/>
              <a:t>Add to 3_DEMO_nelso_annotate_experiment.idf to annotate the experiment as a dose response study (in addition to a disease state study).</a:t>
            </a:r>
            <a:endParaRPr lang="en-US" dirty="0" smtClean="0"/>
          </a:p>
          <a:p>
            <a:pPr lvl="1"/>
            <a:r>
              <a:rPr lang="en-US" dirty="0" smtClean="0"/>
              <a:t>Hint: Use one of the following ontology browsers to look up the</a:t>
            </a:r>
            <a:r>
              <a:rPr lang="en-US" dirty="0" smtClean="0"/>
              <a:t> terms you need</a:t>
            </a:r>
          </a:p>
          <a:p>
            <a:pPr lvl="2"/>
            <a:r>
              <a:rPr lang="en-US" dirty="0" smtClean="0"/>
              <a:t>NCI Term Browser: </a:t>
            </a:r>
            <a:r>
              <a:rPr lang="en-US" dirty="0" smtClean="0">
                <a:hlinkClick r:id="rId3"/>
              </a:rPr>
              <a:t>http://nciterms.nci.nih.gov</a:t>
            </a:r>
            <a:endParaRPr lang="en-US" dirty="0" smtClean="0"/>
          </a:p>
          <a:p>
            <a:pPr lvl="2"/>
            <a:r>
              <a:rPr lang="en-US" dirty="0" smtClean="0"/>
              <a:t>NCBO Bioportal: </a:t>
            </a:r>
            <a:r>
              <a:rPr lang="en-US" dirty="0" smtClean="0">
                <a:hlinkClick r:id="rId4"/>
              </a:rPr>
              <a:t>http://bioportal.bioontology.org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Describing protocols</a:t>
            </a:r>
          </a:p>
        </p:txBody>
      </p:sp>
      <p:sp>
        <p:nvSpPr>
          <p:cNvPr id="36867" name="Content Placeholder 5"/>
          <p:cNvSpPr>
            <a:spLocks noGrp="1"/>
          </p:cNvSpPr>
          <p:nvPr>
            <p:ph sz="half" idx="1"/>
          </p:nvPr>
        </p:nvSpPr>
        <p:spPr>
          <a:xfrm>
            <a:off x="1600200" y="2743200"/>
            <a:ext cx="7391400" cy="609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Biomaterial chains</a:t>
            </a:r>
          </a:p>
        </p:txBody>
      </p:sp>
      <p:sp>
        <p:nvSpPr>
          <p:cNvPr id="36868" name="Content Placeholder 10"/>
          <p:cNvSpPr>
            <a:spLocks noGrp="1"/>
          </p:cNvSpPr>
          <p:nvPr>
            <p:ph sz="half" idx="2"/>
          </p:nvPr>
        </p:nvSpPr>
        <p:spPr>
          <a:xfrm>
            <a:off x="1600200" y="4419600"/>
            <a:ext cx="7391400" cy="2286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Protocols</a:t>
            </a:r>
          </a:p>
          <a:p>
            <a:pPr lvl="1"/>
            <a:r>
              <a:rPr lang="en-US" dirty="0" smtClean="0"/>
              <a:t>Procedures used for extraction, labeling, hybridization</a:t>
            </a:r>
          </a:p>
          <a:p>
            <a:pPr lvl="1"/>
            <a:r>
              <a:rPr lang="en-US" dirty="0" smtClean="0"/>
              <a:t>Procedures used for feature extraction, data processing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6870" name="Picture 9" descr="Table showing biomaterial chains linking Sourse to Sample to Extract to Labeled Extract to Hybridization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3406775"/>
            <a:ext cx="9144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Describing protocols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7391400" cy="2286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IDF</a:t>
            </a:r>
          </a:p>
        </p:txBody>
      </p:sp>
      <p:sp>
        <p:nvSpPr>
          <p:cNvPr id="38916" name="Content Placeholder 6"/>
          <p:cNvSpPr>
            <a:spLocks noGrp="1"/>
          </p:cNvSpPr>
          <p:nvPr>
            <p:ph sz="half" idx="2"/>
          </p:nvPr>
        </p:nvSpPr>
        <p:spPr>
          <a:xfrm>
            <a:off x="1600200" y="4038600"/>
            <a:ext cx="7391400" cy="6858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SDRF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8918" name="Picture 8" descr="Example Protocol definitions in the IDF showing Name, Type (with Term Source REF) and Description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58900" y="2209800"/>
            <a:ext cx="77851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 descr="Example SDRF showing Protocol REF columns for Samples and Extracts, listing extraction protocols and labeling protocols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200" y="4867275"/>
            <a:ext cx="9144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Describing protocols</a:t>
            </a:r>
          </a:p>
        </p:txBody>
      </p:sp>
      <p:sp>
        <p:nvSpPr>
          <p:cNvPr id="40963" name="Content Placeholder 5"/>
          <p:cNvSpPr>
            <a:spLocks noGrp="1"/>
          </p:cNvSpPr>
          <p:nvPr>
            <p:ph sz="half" idx="1"/>
          </p:nvPr>
        </p:nvSpPr>
        <p:spPr>
          <a:xfrm>
            <a:off x="1524000" y="1828800"/>
            <a:ext cx="7467600" cy="1524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Examples of protocol usage</a:t>
            </a:r>
          </a:p>
          <a:p>
            <a:pPr lvl="1"/>
            <a:r>
              <a:rPr lang="en-US" dirty="0" smtClean="0"/>
              <a:t>4_DEMO_nelso_protocols</a:t>
            </a:r>
          </a:p>
          <a:p>
            <a:pPr lvl="1"/>
            <a:r>
              <a:rPr lang="en-US" dirty="0" smtClean="0"/>
              <a:t>6_DEMO_acgh</a:t>
            </a:r>
          </a:p>
        </p:txBody>
      </p:sp>
      <p:sp>
        <p:nvSpPr>
          <p:cNvPr id="40964" name="Content Placeholder 10"/>
          <p:cNvSpPr>
            <a:spLocks noGrp="1"/>
          </p:cNvSpPr>
          <p:nvPr>
            <p:ph sz="half" idx="2"/>
          </p:nvPr>
        </p:nvSpPr>
        <p:spPr>
          <a:xfrm>
            <a:off x="1524000" y="4343400"/>
            <a:ext cx="7467600" cy="6858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Protocol Parameters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66" name="Picture 9" descr="Example SDRF showing Protocols for deriving Sample from Source and Extract from Sample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3352800"/>
            <a:ext cx="9144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11" descr="Example SDRF showing the same Protocol with different Parameter Values (Compound = ethanol or butanol)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7000" y="4876800"/>
            <a:ext cx="4578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7338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Describing experimental factors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71600" y="1524000"/>
            <a:ext cx="7772400" cy="2667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Call out factors</a:t>
            </a:r>
            <a:r>
              <a:rPr lang="en-US" dirty="0" smtClean="0">
                <a:ea typeface="ＭＳ Ｐゴシック" charset="-128"/>
              </a:rPr>
              <a:t> (independent variables) in </a:t>
            </a:r>
            <a:r>
              <a:rPr lang="en-US" dirty="0" smtClean="0">
                <a:ea typeface="ＭＳ Ｐゴシック" charset="-128"/>
              </a:rPr>
              <a:t>your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study </a:t>
            </a:r>
            <a:r>
              <a:rPr lang="en-US" dirty="0" smtClean="0">
                <a:ea typeface="ＭＳ Ｐゴシック" charset="-128"/>
              </a:rPr>
              <a:t>(Special Characteristics)</a:t>
            </a:r>
          </a:p>
          <a:p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IDF</a:t>
            </a:r>
          </a:p>
        </p:txBody>
      </p:sp>
      <p:sp>
        <p:nvSpPr>
          <p:cNvPr id="43012" name="Content Placeholder 7"/>
          <p:cNvSpPr>
            <a:spLocks noGrp="1"/>
          </p:cNvSpPr>
          <p:nvPr>
            <p:ph sz="half" idx="2"/>
          </p:nvPr>
        </p:nvSpPr>
        <p:spPr>
          <a:xfrm>
            <a:off x="1447800" y="4724400"/>
            <a:ext cx="7696200" cy="16764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SDRF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3014" name="Picture 5" descr="Example IDF showing Experimental Factor definitions (Name, Type and Term Source REF)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0" y="3581400"/>
            <a:ext cx="477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8" descr="Example SDRF referencing the IDF-defined Factors between Hybridization Name and Array Data File, and providing factor Values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5486400"/>
            <a:ext cx="91440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8100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Describing experimental factors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Try it yourself</a:t>
            </a:r>
          </a:p>
          <a:p>
            <a:pPr lvl="1"/>
            <a:r>
              <a:rPr lang="en-US" dirty="0" smtClean="0"/>
              <a:t>Augment 5_DEMO_nelso_factors to make Age an experimental factor too.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38862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Modeling experiment design graphs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886200"/>
            <a:ext cx="7391400" cy="762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2-channel with reference sample</a:t>
            </a:r>
          </a:p>
          <a:p>
            <a:pPr lvl="1"/>
            <a:r>
              <a:rPr lang="en-US" dirty="0" smtClean="0"/>
              <a:t>(See 6_DEMO_acgh.sdrf)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 descr="A graphical depiction of a 2-channel with reference design, where a reference Sample-Extract-Labeled Extract is hybridized along with each of the regular Samples."/>
          <p:cNvGraphicFramePr/>
          <p:nvPr/>
        </p:nvGraphicFramePr>
        <p:xfrm>
          <a:off x="2286000" y="1905000"/>
          <a:ext cx="5410200" cy="121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7110" name="Picture 8" descr="Part 1 of example SDRF showing Source-Sample-Extract relationships.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800600"/>
            <a:ext cx="9144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9" descr="Part 2 of example SDRF showing Extract-Labeled Extract-Hybridization-Array Data File  relationships.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5867400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 flipH="1" flipV="1">
            <a:off x="5295900" y="21717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16200000" flipH="1">
            <a:off x="5295900" y="25527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38862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Modeling experiment design graphs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156" name="Content Placeholder 7"/>
          <p:cNvSpPr>
            <a:spLocks noGrp="1"/>
          </p:cNvSpPr>
          <p:nvPr>
            <p:ph idx="1"/>
          </p:nvPr>
        </p:nvSpPr>
        <p:spPr>
          <a:xfrm>
            <a:off x="1600200" y="1524000"/>
            <a:ext cx="73914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Refer to the MAGE-TAB spec for other graphs</a:t>
            </a:r>
          </a:p>
          <a:p>
            <a:pPr lvl="1"/>
            <a:r>
              <a:rPr lang="en-US" dirty="0" smtClean="0"/>
              <a:t>http://www.mged.org/mage-tab/spec1.0.html</a:t>
            </a:r>
          </a:p>
          <a:p>
            <a:pPr lvl="1"/>
            <a:r>
              <a:rPr lang="en-US" dirty="0" smtClean="0"/>
              <a:t>E.g., Dual channel with dye swap</a:t>
            </a:r>
          </a:p>
        </p:txBody>
      </p:sp>
      <p:pic>
        <p:nvPicPr>
          <p:cNvPr id="49157" name="Picture 13" descr="Graphical depiction of a dual channel dye swap design where each extract is labeled with Cy5 and Cy3 and hybridized with an opposite-labeled extract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33600" y="2794000"/>
            <a:ext cx="6273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8100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Modeling experiment design graphs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Try it yourself</a:t>
            </a:r>
          </a:p>
          <a:p>
            <a:pPr lvl="1"/>
            <a:r>
              <a:rPr lang="en-US" dirty="0" smtClean="0"/>
              <a:t>Create a MAGE-TAB SDRF for the 2-channel dye swap design</a:t>
            </a:r>
          </a:p>
          <a:p>
            <a:pPr lvl="1"/>
            <a:r>
              <a:rPr lang="en-US" dirty="0" smtClean="0"/>
              <a:t>… or any other design of interest to you.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Theme of this session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371600"/>
            <a:ext cx="6781800" cy="609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Two ways of creating MAGE-TAB files</a:t>
            </a:r>
          </a:p>
        </p:txBody>
      </p:sp>
      <p:graphicFrame>
        <p:nvGraphicFramePr>
          <p:cNvPr id="14" name="Diagram 13" descr="Spreadsheet Templates&#10;Annotare"/>
          <p:cNvGraphicFramePr/>
          <p:nvPr/>
        </p:nvGraphicFramePr>
        <p:xfrm>
          <a:off x="1524000" y="2057400"/>
          <a:ext cx="7620000" cy="4495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8100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MAGE-TAB v1.1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24000"/>
            <a:ext cx="7391400" cy="14478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Highlights of MAGE-TAB specification v1.1 (Draft)</a:t>
            </a:r>
          </a:p>
          <a:p>
            <a:pPr lvl="1"/>
            <a:r>
              <a:rPr lang="en-US" dirty="0" smtClean="0"/>
              <a:t>Supports technology types other than</a:t>
            </a:r>
            <a:r>
              <a:rPr lang="en-US" dirty="0" smtClean="0"/>
              <a:t> microarray, </a:t>
            </a:r>
            <a:r>
              <a:rPr lang="en-US" dirty="0" smtClean="0"/>
              <a:t>e.g., next gen seq.</a:t>
            </a:r>
          </a:p>
          <a:p>
            <a:pPr lvl="1"/>
            <a:r>
              <a:rPr lang="en-US" dirty="0" smtClean="0"/>
              <a:t>Term Accession Numbers</a:t>
            </a:r>
          </a:p>
          <a:p>
            <a:pPr lvl="1"/>
            <a:r>
              <a:rPr lang="en-US" dirty="0" smtClean="0"/>
              <a:t>More explicit rules on ordering and cardinality of SDRF elements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3253" name="Picture 5" descr="Example SDRF table showing Assay name and Technology Type columns for a re-sequencing experiment with protocol REF = Solexa data Acquisition and Array Data File = .fastq files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4114800"/>
            <a:ext cx="91440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Starting from Templates</a:t>
            </a:r>
          </a:p>
          <a:p>
            <a:r>
              <a:rPr lang="en-US" dirty="0" smtClean="0"/>
              <a:t>Starting from the Design Wizard</a:t>
            </a:r>
          </a:p>
          <a:p>
            <a:r>
              <a:rPr lang="en-US" dirty="0" smtClean="0"/>
              <a:t>Editing the IDF</a:t>
            </a:r>
          </a:p>
          <a:p>
            <a:r>
              <a:rPr lang="en-US" dirty="0" smtClean="0"/>
              <a:t>Configuring and Editing the SDRF</a:t>
            </a:r>
          </a:p>
          <a:p>
            <a:r>
              <a:rPr lang="en-US" dirty="0" smtClean="0"/>
              <a:t>Finding annotations from controlled vocabularies</a:t>
            </a:r>
          </a:p>
          <a:p>
            <a:r>
              <a:rPr lang="en-US" dirty="0" smtClean="0"/>
              <a:t>Validating MAGE-TAB</a:t>
            </a:r>
          </a:p>
          <a:p>
            <a:r>
              <a:rPr lang="en-US" dirty="0" smtClean="0"/>
              <a:t>Plan for Annotare v2.0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Overview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334000"/>
          </a:xfrm>
        </p:spPr>
        <p:txBody>
          <a:bodyPr/>
          <a:lstStyle/>
          <a:p>
            <a:pPr lvl="1"/>
            <a:r>
              <a:rPr lang="en-US" dirty="0" smtClean="0"/>
              <a:t>GUI tool to create MAGE-TAB IDF and SDRF files</a:t>
            </a:r>
          </a:p>
          <a:p>
            <a:pPr lvl="1"/>
            <a:r>
              <a:rPr lang="en-US" dirty="0" smtClean="0"/>
              <a:t>Standard templates for common experiment types</a:t>
            </a:r>
          </a:p>
          <a:p>
            <a:pPr lvl="1"/>
            <a:r>
              <a:rPr lang="en-US" dirty="0" smtClean="0"/>
              <a:t>A design wizard that guides the biologist step-by-step </a:t>
            </a:r>
          </a:p>
          <a:p>
            <a:pPr lvl="1"/>
            <a:r>
              <a:rPr lang="en-US" dirty="0" smtClean="0"/>
              <a:t>Easy incorporation of annotations from relevant biomedical ontologies,</a:t>
            </a:r>
          </a:p>
          <a:p>
            <a:pPr lvl="1"/>
            <a:r>
              <a:rPr lang="en-US" dirty="0" smtClean="0"/>
              <a:t>A MAGE-TAB validator that checks the annotations</a:t>
            </a:r>
          </a:p>
          <a:p>
            <a:pPr lvl="1"/>
            <a:r>
              <a:rPr lang="en-US" dirty="0" smtClean="0"/>
              <a:t>Open source (MIT license), based on Adobe AIR and Java.</a:t>
            </a:r>
          </a:p>
        </p:txBody>
      </p:sp>
      <p:pic>
        <p:nvPicPr>
          <p:cNvPr id="57348" name="Picture 3" descr="Annotare Component Diagram showing the Template Manager, Ontology Widget, Design Wizard and Validator.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0500" y="3608388"/>
            <a:ext cx="4432300" cy="355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Installation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772400" cy="5486400"/>
          </a:xfrm>
        </p:spPr>
        <p:txBody>
          <a:bodyPr/>
          <a:lstStyle/>
          <a:p>
            <a:pPr marL="800100" lvl="1" indent="-342900">
              <a:buFontTx/>
              <a:buNone/>
            </a:pPr>
            <a:r>
              <a:rPr lang="en-US" i="1" dirty="0" smtClean="0"/>
              <a:t>Requirements: 190M disk space for Mac </a:t>
            </a:r>
            <a:r>
              <a:rPr lang="en-US" b="1" i="1" dirty="0" smtClean="0"/>
              <a:t>OR</a:t>
            </a:r>
            <a:r>
              <a:rPr lang="en-US" i="1" dirty="0" smtClean="0"/>
              <a:t> 70M for Windows</a:t>
            </a:r>
          </a:p>
          <a:p>
            <a:r>
              <a:rPr lang="en-US" dirty="0" smtClean="0">
                <a:ea typeface="ＭＳ Ｐゴシック" charset="-128"/>
              </a:rPr>
              <a:t>Windows (XP, Vista, 7)</a:t>
            </a:r>
          </a:p>
          <a:p>
            <a:pPr marL="800100" lvl="1" indent="-342900"/>
            <a:r>
              <a:rPr lang="en-US" dirty="0" smtClean="0"/>
              <a:t>Uninstall any older version of Annotare via the Control Panel and then delete the Annotare folder under “Program Files”.</a:t>
            </a:r>
          </a:p>
          <a:p>
            <a:pPr marL="800100" lvl="1" indent="-342900"/>
            <a:r>
              <a:rPr lang="en-US" dirty="0" smtClean="0"/>
              <a:t>Download the Installer bundled with/without the JRE:</a:t>
            </a:r>
          </a:p>
          <a:p>
            <a:pPr lvl="2"/>
            <a:r>
              <a:rPr lang="en-US" dirty="0" smtClean="0">
                <a:hlinkClick r:id="rId3"/>
              </a:rPr>
              <a:t>http://annotare.googlecode.com/files/Annotare-v1.1.1-jre.exe</a:t>
            </a:r>
            <a:r>
              <a:rPr lang="en-US" dirty="0" smtClean="0"/>
              <a:t>  (Recommended)</a:t>
            </a:r>
            <a:endParaRPr lang="en-US" b="1" dirty="0" smtClean="0"/>
          </a:p>
          <a:p>
            <a:pPr lvl="2"/>
            <a:r>
              <a:rPr lang="en-US" dirty="0" smtClean="0">
                <a:hlinkClick r:id="rId4"/>
              </a:rPr>
              <a:t>http://annotare.googlecode.com/files/Annotare-v1.1.1.exe</a:t>
            </a:r>
            <a:r>
              <a:rPr lang="en-US" dirty="0" smtClean="0"/>
              <a:t> (First install JRE 1.5/1.6)</a:t>
            </a:r>
          </a:p>
          <a:p>
            <a:pPr marL="800100" lvl="1" indent="-342900"/>
            <a:r>
              <a:rPr lang="en-US" dirty="0" smtClean="0"/>
              <a:t>Double-click on the exe and follow the steps to install.</a:t>
            </a:r>
          </a:p>
          <a:p>
            <a:pPr marL="800100" lvl="1" indent="-342900"/>
            <a:r>
              <a:rPr lang="en-US" dirty="0" smtClean="0"/>
              <a:t>Go to Programs -&gt; Annotare to start the application.</a:t>
            </a:r>
          </a:p>
          <a:p>
            <a:r>
              <a:rPr lang="en-US" dirty="0" smtClean="0">
                <a:ea typeface="ＭＳ Ｐゴシック" charset="-128"/>
              </a:rPr>
              <a:t>MAC OS X (10.5 or greater)</a:t>
            </a:r>
          </a:p>
          <a:p>
            <a:pPr marL="800100" lvl="1" indent="-342900"/>
            <a:r>
              <a:rPr lang="en-US" dirty="0" smtClean="0"/>
              <a:t>Uninstall any older version of Annotare by removing it from /Applications.</a:t>
            </a:r>
          </a:p>
          <a:p>
            <a:pPr marL="800100" lvl="1" indent="-342900"/>
            <a:r>
              <a:rPr lang="en-US" dirty="0" smtClean="0"/>
              <a:t>Get Java JRE 1.5 or higher.</a:t>
            </a:r>
          </a:p>
          <a:p>
            <a:pPr marL="800100" lvl="1" indent="-342900"/>
            <a:r>
              <a:rPr lang="en-US" dirty="0" smtClean="0"/>
              <a:t>Download the installer:</a:t>
            </a:r>
          </a:p>
          <a:p>
            <a:pPr lvl="2"/>
            <a:r>
              <a:rPr lang="en-US" dirty="0" smtClean="0">
                <a:hlinkClick r:id="rId5"/>
              </a:rPr>
              <a:t>http://annotare.googlecode.com/files/Annotare-v1.1.1.pkg.zip</a:t>
            </a:r>
            <a:endParaRPr lang="en-US" dirty="0" smtClean="0"/>
          </a:p>
          <a:p>
            <a:pPr marL="800100" lvl="1" indent="-342900"/>
            <a:r>
              <a:rPr lang="en-US" dirty="0" smtClean="0"/>
              <a:t>Double-click to unzip, then double-click on the .pkg to install.</a:t>
            </a:r>
          </a:p>
          <a:p>
            <a:pPr marL="800100" lvl="1" indent="-342900"/>
            <a:r>
              <a:rPr lang="en-US" dirty="0" smtClean="0"/>
              <a:t>Click on /Applications/Annotare to start the application.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Templates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7391400" cy="1752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Don’t start from a blank slate; use a template.</a:t>
            </a:r>
          </a:p>
          <a:p>
            <a:pPr lvl="1"/>
            <a:r>
              <a:rPr lang="en-US" dirty="0" smtClean="0"/>
              <a:t>A template gives you a partially populated MAGE-TAB document set that can then be completed with experiment-specific information.</a:t>
            </a:r>
          </a:p>
          <a:p>
            <a:pPr lvl="1"/>
            <a:r>
              <a:rPr lang="en-US" dirty="0" smtClean="0"/>
              <a:t>From the Files Gallery, choose “Create from Template”.</a:t>
            </a:r>
          </a:p>
          <a:p>
            <a:pPr lvl="1"/>
            <a:r>
              <a:rPr lang="en-US" dirty="0" smtClean="0"/>
              <a:t>Search for a template by experimental design and species.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45" name="Picture 7" descr="Screenshot of Files Gallery and Template Search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3276600"/>
            <a:ext cx="5127625" cy="36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Templates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7391400" cy="1219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Generate MAGE-TAB files from the template</a:t>
            </a:r>
          </a:p>
          <a:p>
            <a:pPr lvl="1"/>
            <a:r>
              <a:rPr lang="en-US" dirty="0" smtClean="0"/>
              <a:t>Choose “Create file using selected template” and start editing it.</a:t>
            </a:r>
          </a:p>
          <a:p>
            <a:pPr lvl="1"/>
            <a:r>
              <a:rPr lang="en-US" dirty="0" smtClean="0"/>
              <a:t>Clicking on Save will save an &lt;filename&gt;.idf.txt and &lt;filename&gt;.sdrf.txt.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3493" name="Picture 5" descr="Screenshot of a dose response study IDF generated from a template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3352800"/>
            <a:ext cx="91535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Templates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371600"/>
            <a:ext cx="7391400" cy="1981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Custom Templates</a:t>
            </a:r>
          </a:p>
          <a:p>
            <a:pPr lvl="1"/>
            <a:r>
              <a:rPr lang="en-US" dirty="0" smtClean="0"/>
              <a:t>Clicking on File -&gt; Save as Template (in the Annotare menu) will save your edits as a new template in your files location (defined in user preferences). The files will be saved as &lt;filename&gt;.idf.tpl.txt and &lt;filename&gt;.sdrf.tpl txt.</a:t>
            </a:r>
          </a:p>
          <a:p>
            <a:pPr lvl="1"/>
            <a:r>
              <a:rPr lang="en-US" dirty="0" smtClean="0"/>
              <a:t>Custom templates can be created with often-used annotations already filled in, and saved for use in future experiments.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5541" name="Picture 5" descr="Screenshot of a custom template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400" y="3505200"/>
            <a:ext cx="911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Templates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7391400" cy="1752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Try it yourself</a:t>
            </a:r>
          </a:p>
          <a:p>
            <a:pPr lvl="1"/>
            <a:r>
              <a:rPr lang="en-US" dirty="0" smtClean="0"/>
              <a:t>Use templates based on other designs, e.g., time series</a:t>
            </a:r>
          </a:p>
          <a:p>
            <a:pPr lvl="1"/>
            <a:r>
              <a:rPr lang="en-US" dirty="0" smtClean="0"/>
              <a:t>Create custom templates with characteristics, protocols or factors of your choice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Design Wizard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772400" cy="16764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Useful when no template is available</a:t>
            </a:r>
          </a:p>
          <a:p>
            <a:r>
              <a:rPr lang="en-US" dirty="0" smtClean="0">
                <a:ea typeface="ＭＳ Ｐゴシック" charset="-128"/>
              </a:rPr>
              <a:t>Guides a novice user with step-by-step questions</a:t>
            </a:r>
          </a:p>
          <a:p>
            <a:pPr lvl="1"/>
            <a:r>
              <a:rPr lang="en-US" dirty="0" smtClean="0"/>
              <a:t>Experimental design, number of channels, labels</a:t>
            </a:r>
          </a:p>
          <a:p>
            <a:pPr lvl="1"/>
            <a:r>
              <a:rPr lang="en-US" dirty="0" smtClean="0"/>
              <a:t>Platform and protocols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9637" name="Picture 5" descr="Screenshot of Design Wizard Step 1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3041650"/>
            <a:ext cx="534828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Design Wizard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684" name="Picture 7" descr="Design Wizard screenshot asking for number of channels and labels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76800" y="1371600"/>
            <a:ext cx="4367213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5" name="Picture 9" descr="Design Wizard screenshot asking for array designs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19200" y="2895600"/>
            <a:ext cx="4343400" cy="307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6" name="Picture 10" descr="Design Wizard screenshot asking for protocols.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46638" y="3733800"/>
            <a:ext cx="437356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Associating samples to data</a:t>
            </a:r>
          </a:p>
          <a:p>
            <a:r>
              <a:rPr lang="en-US" dirty="0" smtClean="0"/>
              <a:t>Annotating samples</a:t>
            </a:r>
          </a:p>
          <a:p>
            <a:r>
              <a:rPr lang="en-US" dirty="0" smtClean="0"/>
              <a:t>Annotating the experiment</a:t>
            </a:r>
          </a:p>
          <a:p>
            <a:r>
              <a:rPr lang="en-US" dirty="0" smtClean="0"/>
              <a:t>Describing protocols</a:t>
            </a:r>
          </a:p>
          <a:p>
            <a:r>
              <a:rPr lang="en-US" dirty="0" smtClean="0"/>
              <a:t>Calling out experimental factors</a:t>
            </a:r>
          </a:p>
          <a:p>
            <a:r>
              <a:rPr lang="en-US" dirty="0" smtClean="0"/>
              <a:t>Modeling different experiment design graphs</a:t>
            </a:r>
          </a:p>
          <a:p>
            <a:r>
              <a:rPr lang="en-US" dirty="0" smtClean="0"/>
              <a:t>MAGE-TAB v1.1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Design Wizard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Wizard generates partial annotations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3733" name="Picture 5" descr="Screenshot of IDF generated using the Design Wizard, showing experimental factors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9200" y="2362200"/>
            <a:ext cx="79248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IDF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GUI forms</a:t>
            </a:r>
          </a:p>
          <a:p>
            <a:pPr lvl="1"/>
            <a:r>
              <a:rPr lang="en-US" dirty="0" smtClean="0"/>
              <a:t>hide the syntactic complexity of MAGE-TAB as much as possible</a:t>
            </a:r>
          </a:p>
          <a:p>
            <a:pPr lvl="1"/>
            <a:r>
              <a:rPr lang="en-US" dirty="0" smtClean="0"/>
              <a:t>group related information together in an intuitive manner</a:t>
            </a:r>
          </a:p>
          <a:p>
            <a:r>
              <a:rPr lang="en-US" dirty="0" smtClean="0">
                <a:ea typeface="ＭＳ Ｐゴシック" charset="-128"/>
              </a:rPr>
              <a:t>Edit the IDF to</a:t>
            </a:r>
          </a:p>
          <a:p>
            <a:pPr lvl="1"/>
            <a:r>
              <a:rPr lang="en-US" dirty="0" smtClean="0"/>
              <a:t>provide basic information about an experiment</a:t>
            </a:r>
          </a:p>
          <a:p>
            <a:pPr lvl="1"/>
            <a:r>
              <a:rPr lang="en-US" dirty="0" smtClean="0"/>
              <a:t>list the people associated with the experiment and their roles</a:t>
            </a:r>
          </a:p>
          <a:p>
            <a:pPr lvl="1"/>
            <a:r>
              <a:rPr lang="en-US" dirty="0" smtClean="0"/>
              <a:t>list any associated publications</a:t>
            </a:r>
          </a:p>
          <a:p>
            <a:pPr lvl="1"/>
            <a:r>
              <a:rPr lang="en-US" dirty="0" smtClean="0"/>
              <a:t>describe the experimental design and factors being studied</a:t>
            </a:r>
          </a:p>
          <a:p>
            <a:pPr lvl="1"/>
            <a:r>
              <a:rPr lang="en-US" dirty="0" smtClean="0"/>
              <a:t>describe the protocols that were employed at various stages in the investigation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IDF Forms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00800" y="4038600"/>
            <a:ext cx="2590800" cy="2667000"/>
          </a:xfrm>
        </p:spPr>
        <p:txBody>
          <a:bodyPr/>
          <a:lstStyle/>
          <a:p>
            <a:r>
              <a:rPr lang="en-US" dirty="0" smtClean="0"/>
              <a:t>IDF forms for general information and contacts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7828" name="Picture 6" descr="Screenshot of IDF forms for experiment general information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63738" y="1371600"/>
            <a:ext cx="7180262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9" name="Picture 7" descr="Screenshot of IDF forms for experiment contacts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3563938"/>
            <a:ext cx="6324600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IDF Forms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48400" y="1752600"/>
            <a:ext cx="2895600" cy="2057400"/>
          </a:xfrm>
        </p:spPr>
        <p:txBody>
          <a:bodyPr/>
          <a:lstStyle/>
          <a:p>
            <a:r>
              <a:rPr lang="en-US" dirty="0" smtClean="0"/>
              <a:t>IDF forms for publications and factors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9876" name="Picture 5" descr="Screenshot of IDF form for publications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1371600"/>
            <a:ext cx="6235700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7" name="Picture 8" descr="Screenshot of IDF form for experimental factors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62288" y="3884613"/>
            <a:ext cx="6081712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IDF Spreadsheet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 view of an example IDF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1924" name="Picture 5" descr="Example IDF in Spreadsheet view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33488" y="2286000"/>
            <a:ext cx="79105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IDF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Try it yourself</a:t>
            </a:r>
          </a:p>
          <a:p>
            <a:pPr lvl="1"/>
            <a:r>
              <a:rPr lang="en-US" dirty="0" smtClean="0"/>
              <a:t>Open any of the DEMO files in Annotare and add contacts, publications, factors etc. to the IDF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SDRF Editing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Edit the SDRF in spreadsheet mode</a:t>
            </a:r>
          </a:p>
          <a:p>
            <a:pPr lvl="1"/>
            <a:r>
              <a:rPr lang="en-US" dirty="0" smtClean="0"/>
              <a:t>Excel-like cut and paste functionality</a:t>
            </a:r>
          </a:p>
          <a:p>
            <a:pPr lvl="1"/>
            <a:r>
              <a:rPr lang="en-US" dirty="0" smtClean="0"/>
              <a:t>More sophisticated context-sensitive drop-downs coming in the next release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6021" name="Picture 5" descr="Screenshot of SDRf Spreadsheet view for editing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975" y="3581400"/>
            <a:ext cx="9090025" cy="29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SDRF Configuration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Configure the columns in the SDRF</a:t>
            </a:r>
          </a:p>
          <a:p>
            <a:pPr lvl="1"/>
            <a:r>
              <a:rPr lang="en-US" dirty="0" smtClean="0"/>
              <a:t>Add columns to describe biomaterials, their characteristics, factor values, protocols and files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8069" name="Picture 5" descr="Screenshot of SDRF Column Designer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46188" y="2743200"/>
            <a:ext cx="7897812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SDRF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Try it yourself</a:t>
            </a:r>
          </a:p>
          <a:p>
            <a:pPr lvl="1"/>
            <a:r>
              <a:rPr lang="en-US" dirty="0" smtClean="0"/>
              <a:t>Open any of the DEMO files in Annotare and add biomaterial characteristics, protocols, files etc. to the SDRF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9624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Using Controlled Vocabularies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7772400" cy="5029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Ontology-enabled fields with auto-complete</a:t>
            </a:r>
          </a:p>
          <a:p>
            <a:pPr lvl="1"/>
            <a:r>
              <a:rPr lang="en-US" dirty="0" smtClean="0"/>
              <a:t>Experimental design &amp; factor types, protocol types, sample characteristics</a:t>
            </a:r>
          </a:p>
          <a:p>
            <a:pPr lvl="1"/>
            <a:r>
              <a:rPr lang="en-US" dirty="0" smtClean="0"/>
              <a:t>Annotare comes bundled with the Experiment Factor Ontology (EFO)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165" name="Picture 7" descr="Screenshot showing ontology-enabled field for Experimental Design, featuring auto-complete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4838" y="3352800"/>
            <a:ext cx="85391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8862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Associating samples to data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600200" y="3276600"/>
            <a:ext cx="7086600" cy="1524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SDRF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600200" y="5105400"/>
            <a:ext cx="7467600" cy="1371600"/>
          </a:xfrm>
        </p:spPr>
        <p:txBody>
          <a:bodyPr/>
          <a:lstStyle/>
          <a:p>
            <a:r>
              <a:rPr lang="en-US" dirty="0" smtClean="0"/>
              <a:t>IDF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 descr="Sample hybridized on HG-U133A yields data file file1.CEL."/>
          <p:cNvGraphicFramePr/>
          <p:nvPr/>
        </p:nvGraphicFramePr>
        <p:xfrm>
          <a:off x="2286000" y="1524000"/>
          <a:ext cx="5410200" cy="121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0487" name="Picture 16" descr="Investigation Title   DEMO Gene expression profiling of gliomas strongly predicts survival&#10;&#10;SDRF File   1_DEMO_nelso_sample_to_data.sdr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133600" y="5715000"/>
            <a:ext cx="655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9" descr="Table linking Samples to Hybridizations to Data files.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209800" y="3962400"/>
            <a:ext cx="43180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9624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Using Controlled Vocabularies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772400" cy="5334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Ontology widget</a:t>
            </a:r>
          </a:p>
          <a:p>
            <a:pPr lvl="1"/>
            <a:r>
              <a:rPr lang="en-US" dirty="0" smtClean="0"/>
              <a:t>Use it to search the NCBO Bioportal (</a:t>
            </a:r>
            <a:r>
              <a:rPr lang="en-US" dirty="0" smtClean="0">
                <a:hlinkClick r:id="rId3"/>
              </a:rPr>
              <a:t>http://bioportal.bioontology.org/</a:t>
            </a:r>
            <a:r>
              <a:rPr lang="en-US" dirty="0" smtClean="0"/>
              <a:t>) for terms from other ontologies, e.g., NCI Thesaurus, MGED Ontology.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4213" name="Picture 5" descr="Screenshot of the Ontology Widget showing search results for the term tumor grading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52600" y="2438400"/>
            <a:ext cx="703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Validation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371600"/>
            <a:ext cx="7391400" cy="5334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MAGE-TAB Validator </a:t>
            </a:r>
          </a:p>
          <a:p>
            <a:pPr lvl="1"/>
            <a:r>
              <a:rPr lang="en-US" dirty="0" smtClean="0"/>
              <a:t>Checks syntactic and semantic rules on layout and content</a:t>
            </a:r>
          </a:p>
          <a:p>
            <a:pPr lvl="1"/>
            <a:r>
              <a:rPr lang="en-US" dirty="0" smtClean="0"/>
              <a:t>Flags invalid headers, missing mandatory annotations, broken integrity of references, misordered columns and missing data files</a:t>
            </a:r>
          </a:p>
          <a:p>
            <a:pPr lvl="1"/>
            <a:r>
              <a:rPr lang="en-US" dirty="0" smtClean="0"/>
              <a:t>Files and templates can be validated</a:t>
            </a:r>
          </a:p>
          <a:p>
            <a:pPr lvl="1"/>
            <a:r>
              <a:rPr lang="en-US" dirty="0" smtClean="0"/>
              <a:t>An invalid file can still be saved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6261" name="Picture 9" descr="Screenshot of the MAGE-TAB Validator showing errors related to missing information and missing data files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643313"/>
            <a:ext cx="8915400" cy="29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Plan for 2.0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Features being prioritized for Annotare 2.0</a:t>
            </a:r>
          </a:p>
          <a:p>
            <a:pPr lvl="1"/>
            <a:r>
              <a:rPr lang="en-US" dirty="0" smtClean="0"/>
              <a:t>Plug-in validators</a:t>
            </a:r>
          </a:p>
          <a:p>
            <a:pPr lvl="1"/>
            <a:r>
              <a:rPr lang="en-US" dirty="0" smtClean="0"/>
              <a:t>Web version; open MAGE-TAB from a caArray experiment accession</a:t>
            </a:r>
          </a:p>
          <a:p>
            <a:pPr lvl="1"/>
            <a:r>
              <a:rPr lang="en-US" dirty="0" smtClean="0"/>
              <a:t>Context-sensitive ontology-enabled fields</a:t>
            </a:r>
          </a:p>
          <a:p>
            <a:pPr lvl="1"/>
            <a:r>
              <a:rPr lang="en-US" dirty="0" smtClean="0"/>
              <a:t>Redesign SDRF Column Designer</a:t>
            </a:r>
          </a:p>
          <a:p>
            <a:pPr lvl="1"/>
            <a:r>
              <a:rPr lang="en-US" dirty="0" smtClean="0"/>
              <a:t>Enhanced Design Wizard</a:t>
            </a:r>
          </a:p>
          <a:p>
            <a:pPr lvl="1"/>
            <a:r>
              <a:rPr lang="en-US" dirty="0" smtClean="0"/>
              <a:t>“Undo” functionality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Avenues for Feedback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ea typeface="ＭＳ Ｐゴシック" charset="-128"/>
              </a:rPr>
              <a:t>Feedback on Annotare</a:t>
            </a:r>
          </a:p>
          <a:p>
            <a:pPr lvl="1" eaLnBrk="1" hangingPunct="1"/>
            <a:r>
              <a:rPr lang="en-US" sz="1400" dirty="0" smtClean="0"/>
              <a:t>Issue tracker: </a:t>
            </a:r>
            <a:r>
              <a:rPr lang="en-US" sz="1400" dirty="0" smtClean="0">
                <a:hlinkClick r:id="rId3"/>
              </a:rPr>
              <a:t>http://code.google.com/p/annotare/issues/list</a:t>
            </a:r>
            <a:endParaRPr lang="en-US" sz="1400" dirty="0" smtClean="0"/>
          </a:p>
          <a:p>
            <a:pPr eaLnBrk="1" hangingPunct="1"/>
            <a:r>
              <a:rPr lang="en-US" sz="2200" dirty="0" smtClean="0">
                <a:ea typeface="ＭＳ Ｐゴシック" charset="-128"/>
              </a:rPr>
              <a:t>Feedback on caArray</a:t>
            </a:r>
          </a:p>
          <a:p>
            <a:pPr lvl="1" eaLnBrk="1" hangingPunct="1"/>
            <a:r>
              <a:rPr lang="en-US" sz="1400" dirty="0" smtClean="0"/>
              <a:t>Molecular Analysis Tools Knowledge Center Forum: </a:t>
            </a:r>
            <a:r>
              <a:rPr lang="en-US" sz="1400" dirty="0" smtClean="0">
                <a:hlinkClick r:id="rId4"/>
              </a:rPr>
              <a:t>https://cabig-kc.nci.nih.gov/Molecular/forums/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8862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Associating samples to data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 descr="Sample Hybridized on HG-U133A yielding file1.CEL and file1.CHP.&#10;The same Sample Hybridized on HG-U133B yielding file2.CEL and file2.CHP."/>
          <p:cNvGraphicFramePr/>
          <p:nvPr/>
        </p:nvGraphicFramePr>
        <p:xfrm>
          <a:off x="2286000" y="1905000"/>
          <a:ext cx="5410200" cy="121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2533" name="Picture 20" descr="Table linking Sample Name to Hybridization Name to Array Design REF to Array Data File to Derived Array Data File.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84238" y="5065713"/>
            <a:ext cx="8259762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Content Placeholder 8"/>
          <p:cNvSpPr>
            <a:spLocks noGrp="1"/>
          </p:cNvSpPr>
          <p:nvPr>
            <p:ph idx="1"/>
          </p:nvPr>
        </p:nvSpPr>
        <p:spPr>
          <a:xfrm>
            <a:off x="1600200" y="4191000"/>
            <a:ext cx="7391400" cy="838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SDRF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Annotating samples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371600" y="3810000"/>
            <a:ext cx="7772400" cy="1524000"/>
          </a:xfrm>
        </p:spPr>
        <p:txBody>
          <a:bodyPr/>
          <a:lstStyle/>
          <a:p>
            <a:r>
              <a:rPr lang="en-US" dirty="0" smtClean="0"/>
              <a:t>SDRF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371600" y="5257800"/>
            <a:ext cx="7772400" cy="1143000"/>
          </a:xfrm>
        </p:spPr>
        <p:txBody>
          <a:bodyPr/>
          <a:lstStyle/>
          <a:p>
            <a:r>
              <a:rPr lang="en-US" dirty="0" smtClean="0"/>
              <a:t>IDF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582" name="Picture 7" descr="A snippet of the IDF showing the definition of Term Sources - Name, File (URL) and Version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28750" y="5791200"/>
            <a:ext cx="779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8" descr="Table showing two types of Characteristics for Samples: a measurement characteristic called Age with a Unit of years, and a controlled vocabulary characteristic called Histology with a Term Source REF of the NCI Thesaurus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71600" y="4291013"/>
            <a:ext cx="78486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Diagram 9" descr="Characteristics can be of three types: Controlled vocabulary terms, Measurements and Free form."/>
          <p:cNvGraphicFramePr/>
          <p:nvPr/>
        </p:nvGraphicFramePr>
        <p:xfrm>
          <a:off x="2743200" y="1371600"/>
          <a:ext cx="4495800" cy="2413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41148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Annotating samples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772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Characteristics treated as 1</a:t>
            </a:r>
            <a:r>
              <a:rPr lang="en-US" baseline="30000" dirty="0" smtClean="0">
                <a:ea typeface="ＭＳ Ｐゴシック" charset="-128"/>
              </a:rPr>
              <a:t>st</a:t>
            </a:r>
            <a:r>
              <a:rPr lang="en-US" dirty="0" smtClean="0">
                <a:ea typeface="ＭＳ Ｐゴシック" charset="-128"/>
              </a:rPr>
              <a:t> class attributes in caArray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Material Type</a:t>
            </a:r>
          </a:p>
          <a:p>
            <a:pPr lvl="2"/>
            <a:r>
              <a:rPr lang="en-US" dirty="0" smtClean="0"/>
              <a:t>(e.g., whole_organism, total_RNA)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Provider</a:t>
            </a:r>
          </a:p>
          <a:p>
            <a:pPr lvl="2"/>
            <a:r>
              <a:rPr lang="en-US" dirty="0" smtClean="0"/>
              <a:t>(organization that provided the source biomaterial)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Label</a:t>
            </a:r>
          </a:p>
          <a:p>
            <a:pPr lvl="2"/>
            <a:r>
              <a:rPr lang="en-US" dirty="0" smtClean="0"/>
              <a:t>(e.g., biotin, Cy5)</a:t>
            </a:r>
          </a:p>
          <a:p>
            <a:pPr lvl="1"/>
            <a:r>
              <a:rPr lang="en-US" dirty="0" smtClean="0"/>
              <a:t>Characteristics[</a:t>
            </a:r>
            <a:r>
              <a:rPr lang="en-US" b="1" dirty="0" smtClean="0">
                <a:solidFill>
                  <a:srgbClr val="0000FF"/>
                </a:solidFill>
              </a:rPr>
              <a:t>OrganismPart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(tissue site, e.g., Brain)</a:t>
            </a:r>
          </a:p>
          <a:p>
            <a:pPr lvl="1"/>
            <a:r>
              <a:rPr lang="en-US" dirty="0" smtClean="0"/>
              <a:t>Characteristics[</a:t>
            </a:r>
            <a:r>
              <a:rPr lang="en-US" b="1" dirty="0" smtClean="0">
                <a:solidFill>
                  <a:srgbClr val="0000FF"/>
                </a:solidFill>
              </a:rPr>
              <a:t>DiseaseState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(e.g., Glioblastoma, Acute Myeloid Leukemia)</a:t>
            </a:r>
          </a:p>
          <a:p>
            <a:pPr lvl="1"/>
            <a:r>
              <a:rPr lang="en-US" dirty="0" smtClean="0"/>
              <a:t>Characteristics[</a:t>
            </a:r>
            <a:r>
              <a:rPr lang="en-US" b="1" dirty="0" smtClean="0">
                <a:solidFill>
                  <a:srgbClr val="0000FF"/>
                </a:solidFill>
              </a:rPr>
              <a:t>CellType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(e.g., Epithelial Cell)</a:t>
            </a:r>
          </a:p>
          <a:p>
            <a:pPr lvl="1"/>
            <a:r>
              <a:rPr lang="en-US" dirty="0" smtClean="0"/>
              <a:t>Characteristics[</a:t>
            </a:r>
            <a:r>
              <a:rPr lang="en-US" b="1" dirty="0" smtClean="0">
                <a:solidFill>
                  <a:srgbClr val="0000FF"/>
                </a:solidFill>
              </a:rPr>
              <a:t>ExternalID</a:t>
            </a:r>
            <a:r>
              <a:rPr lang="en-US" dirty="0" smtClean="0"/>
              <a:t>]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41148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Annotating samples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Try it yourself</a:t>
            </a:r>
          </a:p>
          <a:p>
            <a:pPr lvl="1"/>
            <a:r>
              <a:rPr lang="en-US" dirty="0" smtClean="0"/>
              <a:t>Augment 2_DEMO_nelso_annotate_samples.sdrf to annotate the samples with gender/sex (male/female).</a:t>
            </a:r>
          </a:p>
          <a:p>
            <a:pPr lvl="1"/>
            <a:r>
              <a:rPr lang="en-US" dirty="0" smtClean="0"/>
              <a:t>Augment 2_DEMO_nelso_annotate_samples.sdrf to annotate the samples with dose (e.g., 10 nmol/L)</a:t>
            </a:r>
          </a:p>
          <a:p>
            <a:pPr lvl="1"/>
            <a:r>
              <a:rPr lang="en-US" dirty="0" smtClean="0"/>
              <a:t>Hint: Use one of the following ontology browsers to look up the characteristic category and values</a:t>
            </a:r>
          </a:p>
          <a:p>
            <a:pPr lvl="2"/>
            <a:r>
              <a:rPr lang="en-US" dirty="0" smtClean="0"/>
              <a:t>NCI Term Browser: </a:t>
            </a:r>
            <a:r>
              <a:rPr lang="en-US" dirty="0" smtClean="0">
                <a:hlinkClick r:id="rId3"/>
              </a:rPr>
              <a:t>http://nciterms.nci.nih.gov</a:t>
            </a:r>
            <a:endParaRPr lang="en-US" dirty="0" smtClean="0"/>
          </a:p>
          <a:p>
            <a:pPr lvl="2"/>
            <a:r>
              <a:rPr lang="en-US" dirty="0" smtClean="0"/>
              <a:t>NCBO Bioportal: </a:t>
            </a:r>
            <a:r>
              <a:rPr lang="en-US" dirty="0" smtClean="0">
                <a:hlinkClick r:id="rId4"/>
              </a:rPr>
              <a:t>http://bioportal.bioontology.org/</a:t>
            </a:r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6576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Annotating the experiment</a:t>
            </a:r>
          </a:p>
        </p:txBody>
      </p:sp>
      <p:sp>
        <p:nvSpPr>
          <p:cNvPr id="30723" name="Content Placeholder 15"/>
          <p:cNvSpPr>
            <a:spLocks noGrp="1"/>
          </p:cNvSpPr>
          <p:nvPr>
            <p:ph idx="1"/>
          </p:nvPr>
        </p:nvSpPr>
        <p:spPr>
          <a:xfrm>
            <a:off x="1600200" y="5867400"/>
            <a:ext cx="7391400" cy="838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Experimental factors and Protocols discussed later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410200" y="-736600"/>
          <a:ext cx="40386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 descr="Experiment annotations include General information (Description, dates), Experimental design (design type, replicate type etc.), Contacts (person name, email, affiliation, roles) and Publications."/>
          <p:cNvGraphicFramePr/>
          <p:nvPr/>
        </p:nvGraphicFramePr>
        <p:xfrm>
          <a:off x="1447800" y="1524000"/>
          <a:ext cx="7620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10036</TotalTime>
  <Words>1666</Words>
  <Application>Microsoft Macintosh PowerPoint</Application>
  <PresentationFormat>On-screen Show (4:3)</PresentationFormat>
  <Paragraphs>288</Paragraphs>
  <Slides>43</Slides>
  <Notes>43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Annotating Microarray Experiments with MAGE-TAB  Hands-on Session  caBIG Annual Meeting September 14, 2010  </vt:lpstr>
      <vt:lpstr>Theme of this session</vt:lpstr>
      <vt:lpstr>Outline</vt:lpstr>
      <vt:lpstr>Associating samples to data</vt:lpstr>
      <vt:lpstr>Associating samples to data</vt:lpstr>
      <vt:lpstr>Annotating samples</vt:lpstr>
      <vt:lpstr>Annotating samples</vt:lpstr>
      <vt:lpstr>Annotating samples</vt:lpstr>
      <vt:lpstr>Annotating the experiment</vt:lpstr>
      <vt:lpstr>Annotating the experiment</vt:lpstr>
      <vt:lpstr>Annotating the experiment</vt:lpstr>
      <vt:lpstr>Describing protocols</vt:lpstr>
      <vt:lpstr>Describing protocols</vt:lpstr>
      <vt:lpstr>Describing protocols</vt:lpstr>
      <vt:lpstr>Describing experimental factors</vt:lpstr>
      <vt:lpstr>Describing experimental factors</vt:lpstr>
      <vt:lpstr>Modeling experiment design graphs</vt:lpstr>
      <vt:lpstr>Modeling experiment design graphs</vt:lpstr>
      <vt:lpstr>Modeling experiment design graphs</vt:lpstr>
      <vt:lpstr>MAGE-TAB v1.1</vt:lpstr>
      <vt:lpstr>Outline</vt:lpstr>
      <vt:lpstr>Overview</vt:lpstr>
      <vt:lpstr>Installation</vt:lpstr>
      <vt:lpstr>Templates</vt:lpstr>
      <vt:lpstr>Templates</vt:lpstr>
      <vt:lpstr>Templates</vt:lpstr>
      <vt:lpstr>Templates</vt:lpstr>
      <vt:lpstr>Design Wizard</vt:lpstr>
      <vt:lpstr>Design Wizard</vt:lpstr>
      <vt:lpstr>Design Wizard</vt:lpstr>
      <vt:lpstr>IDF</vt:lpstr>
      <vt:lpstr>IDF Forms</vt:lpstr>
      <vt:lpstr>IDF Forms</vt:lpstr>
      <vt:lpstr>IDF Spreadsheet</vt:lpstr>
      <vt:lpstr>IDF</vt:lpstr>
      <vt:lpstr>SDRF Editing</vt:lpstr>
      <vt:lpstr>SDRF Configuration</vt:lpstr>
      <vt:lpstr>SDRF</vt:lpstr>
      <vt:lpstr>Using Controlled Vocabularies</vt:lpstr>
      <vt:lpstr>Using Controlled Vocabularies</vt:lpstr>
      <vt:lpstr>Validation</vt:lpstr>
      <vt:lpstr>Plan for 2.0</vt:lpstr>
      <vt:lpstr>Avenues for Feedback</vt:lpstr>
    </vt:vector>
  </TitlesOfParts>
  <Manager/>
  <Company>5AM Solutions,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Microarray Experiments with MAGE-TAB</dc:title>
  <dc:subject>Annotating Microarray Experiments with MAGE-TAB - Hands-on Session at caBIG Annual Meeting 2010</dc:subject>
  <dc:creator>Rashmi Srinivasa</dc:creator>
  <cp:keywords/>
  <dc:description/>
  <cp:lastModifiedBy>Rashmi Srinivasa</cp:lastModifiedBy>
  <cp:revision>968</cp:revision>
  <dcterms:created xsi:type="dcterms:W3CDTF">2010-09-09T01:10:58Z</dcterms:created>
  <dcterms:modified xsi:type="dcterms:W3CDTF">2010-09-09T01:13:53Z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