
<file path=[Content_Types].xml><?xml version="1.0" encoding="utf-8"?>
<Types xmlns="http://schemas.openxmlformats.org/package/2006/content-types">
  <Override PartName="/ppt/diagrams/layout20.xml" ContentType="application/vnd.openxmlformats-officedocument.drawingml.diagramLayout+xml"/>
  <Override PartName="/ppt/diagrams/layout8.xml" ContentType="application/vnd.openxmlformats-officedocument.drawingml.diagramLayout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slides/slide18.xml" ContentType="application/vnd.openxmlformats-officedocument.presentationml.slide+xml"/>
  <Override PartName="/ppt/diagrams/quickStyle16.xml" ContentType="application/vnd.openxmlformats-officedocument.drawingml.diagramStyle+xml"/>
  <Override PartName="/ppt/diagrams/layout16.xml" ContentType="application/vnd.openxmlformats-officedocument.drawingml.diagramLayout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diagrams/colors15.xml" ContentType="application/vnd.openxmlformats-officedocument.drawingml.diagramColors+xml"/>
  <Override PartName="/ppt/diagrams/colors8.xml" ContentType="application/vnd.openxmlformats-officedocument.drawingml.diagramColors+xml"/>
  <Override PartName="/ppt/diagrams/drawing15.xml" ContentType="application/vnd.ms-office.drawingml.diagramDrawing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diagrams/quickStyle11.xml" ContentType="application/vnd.openxmlformats-officedocument.drawingml.diagramStyle+xml"/>
  <Override PartName="/ppt/notesSlides/notesSlide21.xml" ContentType="application/vnd.openxmlformats-officedocument.presentationml.notesSlide+xml"/>
  <Override PartName="/ppt/slides/slide4.xml" ContentType="application/vnd.openxmlformats-officedocument.presentationml.slide+xml"/>
  <Override PartName="/ppt/diagrams/layout11.xml" ContentType="application/vnd.openxmlformats-officedocument.drawingml.diagramLayout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slides/slide19.xml" ContentType="application/vnd.openxmlformats-officedocument.presentationml.slide+xml"/>
  <Override PartName="/ppt/diagrams/quickStyle17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17.xml" ContentType="application/vnd.openxmlformats-officedocument.drawingml.diagramLayout+xml"/>
  <Override PartName="/ppt/diagrams/colors10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drawing20.xml" ContentType="application/vnd.ms-office.drawingml.diagramDrawing+xml"/>
  <Override PartName="/ppt/diagrams/drawing2.xml" ContentType="application/vnd.ms-office.drawingml.diagramDrawing+xml"/>
  <Override PartName="/docProps/custom.xml" ContentType="application/vnd.openxmlformats-officedocument.custom-propertie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diagrams/colors16.xml" ContentType="application/vnd.openxmlformats-officedocument.drawingml.diagramColors+xml"/>
  <Override PartName="/ppt/diagrams/colors9.xml" ContentType="application/vnd.openxmlformats-officedocument.drawingml.diagramColors+xml"/>
  <Override PartName="/ppt/diagrams/drawing16.xml" ContentType="application/vnd.ms-office.drawingml.diagramDrawing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diagrams/quickStyle12.xml" ContentType="application/vnd.openxmlformats-officedocument.drawingml.diagramStyle+xml"/>
  <Override PartName="/ppt/notesSlides/notesSlide22.xml" ContentType="application/vnd.openxmlformats-officedocument.presentationml.notesSlide+xml"/>
  <Default Extension="bin" ContentType="application/vnd.openxmlformats-officedocument.presentationml.printerSettings"/>
  <Default Extension="xml" ContentType="application/xml"/>
  <Override PartName="/ppt/diagrams/layout12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quickStyle18.xml" ContentType="application/vnd.openxmlformats-officedocument.drawingml.diagramStyle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ppt/diagrams/layout1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11.xml" ContentType="application/vnd.openxmlformats-officedocument.drawingml.diagramColors+xml"/>
  <Override PartName="/ppt/diagrams/colors4.xml" ContentType="application/vnd.openxmlformats-officedocument.drawingml.diagramColors+xml"/>
  <Override PartName="/ppt/diagrams/colors20.xml" ContentType="application/vnd.openxmlformats-officedocument.drawingml.diagramColors+xml"/>
  <Override PartName="/docProps/core.xml" ContentType="application/vnd.openxmlformats-package.core-properties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slideLayouts/slideLayout1.xml" ContentType="application/vnd.openxmlformats-officedocument.presentationml.slideLayout+xml"/>
  <Override PartName="/ppt/diagrams/drawing9.xml" ContentType="application/vnd.ms-office.drawingml.diagramDrawing+xml"/>
  <Override PartName="/ppt/diagrams/data8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diagrams/quickStyle13.xml" ContentType="application/vnd.openxmlformats-officedocument.drawingml.diagramStyle+xml"/>
  <Default Extension="png" ContentType="image/png"/>
  <Override PartName="/ppt/diagrams/layout13.xml" ContentType="application/vnd.openxmlformats-officedocument.drawingml.diagram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quickStyle19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12.xml" ContentType="application/vnd.openxmlformats-officedocument.drawingml.diagramColors+xml"/>
  <Override PartName="/ppt/diagrams/colors5.xml" ContentType="application/vnd.openxmlformats-officedocument.drawingml.diagramColors+xml"/>
  <Override PartName="/ppt/diagrams/drawing12.xml" ContentType="application/vnd.ms-office.drawingml.diagramDrawing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diagrams/colors18.xml" ContentType="application/vnd.openxmlformats-officedocument.drawingml.diagramColors+xml"/>
  <Override PartName="/ppt/slides/slide20.xml" ContentType="application/vnd.openxmlformats-officedocument.presentationml.slide+xml"/>
  <Override PartName="/ppt/diagrams/drawing18.xml" ContentType="application/vnd.ms-office.drawingml.diagramDrawing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diagrams/quickStyle14.xml" ContentType="application/vnd.openxmlformats-officedocument.drawingml.diagramStyle+xml"/>
  <Default Extension="rels" ContentType="application/vnd.openxmlformats-package.relationships+xml"/>
  <Override PartName="/ppt/diagrams/data20.xml" ContentType="application/vnd.openxmlformats-officedocument.drawingml.diagramData+xml"/>
  <Override PartName="/ppt/slides/slide7.xml" ContentType="application/vnd.openxmlformats-officedocument.presentationml.slide+xml"/>
  <Override PartName="/ppt/diagrams/layout14.xml" ContentType="application/vnd.openxmlformats-officedocument.drawingml.diagramLayout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data16.xml" ContentType="application/vnd.openxmlformats-officedocument.drawingml.diagramData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diagrams/colors13.xml" ContentType="application/vnd.openxmlformats-officedocument.drawingml.diagramColors+xml"/>
  <Override PartName="/ppt/diagrams/colors6.xml" ContentType="application/vnd.openxmlformats-officedocument.drawingml.diagramColors+xml"/>
  <Override PartName="/ppt/diagrams/drawing13.xml" ContentType="application/vnd.ms-office.drawingml.diagramDrawing+xml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diagrams/colors19.xml" ContentType="application/vnd.openxmlformats-officedocument.drawingml.diagramColors+xml"/>
  <Override PartName="/ppt/slides/slide21.xml" ContentType="application/vnd.openxmlformats-officedocument.presentationml.slide+xml"/>
  <Override PartName="/ppt/diagrams/drawing19.xml" ContentType="application/vnd.ms-office.drawingml.diagramDrawing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7.xml" ContentType="application/vnd.openxmlformats-officedocument.drawingml.diagramLayout+xml"/>
  <Override PartName="/ppt/diagrams/quickStyle15.xml" ContentType="application/vnd.openxmlformats-officedocument.drawingml.diagramStyle+xml"/>
  <Override PartName="/ppt/diagrams/data11.xml" ContentType="application/vnd.openxmlformats-officedocument.drawingml.diagramData+xml"/>
  <Override PartName="/ppt/slides/slide17.xml" ContentType="application/vnd.openxmlformats-officedocument.presentationml.slide+xml"/>
  <Override PartName="/ppt/diagrams/layout15.xml" ContentType="application/vnd.openxmlformats-officedocument.drawingml.diagram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Override PartName="/ppt/diagrams/colors1.xml" ContentType="application/vnd.openxmlformats-officedocument.drawingml.diagramColors+xml"/>
  <Override PartName="/ppt/diagrams/data17.xml" ContentType="application/vnd.openxmlformats-officedocument.drawingml.diagramData+xml"/>
  <Override PartName="/ppt/notesSlides/notesSlide1.xml" ContentType="application/vnd.openxmlformats-officedocument.presentationml.notesSlide+xml"/>
  <Override PartName="/ppt/diagrams/colors14.xml" ContentType="application/vnd.openxmlformats-officedocument.drawingml.diagramColors+xml"/>
  <Override PartName="/ppt/diagrams/colors7.xml" ContentType="application/vnd.openxmlformats-officedocument.drawingml.diagramColors+xml"/>
  <Override PartName="/ppt/diagrams/drawing14.xml" ContentType="application/vnd.ms-office.drawingml.diagramDrawing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diagrams/quickStyle10.xml" ContentType="application/vnd.openxmlformats-officedocument.drawingml.diagramStyl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diagrams/quickStyle20.xml" ContentType="application/vnd.openxmlformats-officedocument.drawingml.diagramStyle+xml"/>
  <Override PartName="/ppt/slides/slide3.xml" ContentType="application/vnd.openxmlformats-officedocument.presentationml.slide+xml"/>
  <Override PartName="/ppt/diagrams/layout10.xml" ContentType="application/vnd.openxmlformats-officedocument.drawingml.diagram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2" r:id="rId2"/>
    <p:sldId id="310" r:id="rId3"/>
    <p:sldId id="343" r:id="rId4"/>
    <p:sldId id="295" r:id="rId5"/>
    <p:sldId id="296" r:id="rId6"/>
    <p:sldId id="297" r:id="rId7"/>
    <p:sldId id="323" r:id="rId8"/>
    <p:sldId id="322" r:id="rId9"/>
    <p:sldId id="298" r:id="rId10"/>
    <p:sldId id="326" r:id="rId11"/>
    <p:sldId id="325" r:id="rId12"/>
    <p:sldId id="300" r:id="rId13"/>
    <p:sldId id="327" r:id="rId14"/>
    <p:sldId id="328" r:id="rId15"/>
    <p:sldId id="329" r:id="rId16"/>
    <p:sldId id="301" r:id="rId17"/>
    <p:sldId id="330" r:id="rId18"/>
    <p:sldId id="302" r:id="rId19"/>
    <p:sldId id="333" r:id="rId20"/>
    <p:sldId id="299" r:id="rId21"/>
    <p:sldId id="307" r:id="rId22"/>
    <p:sldId id="26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3864" autoAdjust="0"/>
  </p:normalViewPr>
  <p:slideViewPr>
    <p:cSldViewPr>
      <p:cViewPr varScale="1">
        <p:scale>
          <a:sx n="151" d="100"/>
          <a:sy n="151" d="100"/>
        </p:scale>
        <p:origin x="-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5ADD7-B657-2F49-8AEC-A8A75B74E46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A08611D-4863-404D-A01F-4E8F96AD1C4A}" type="presOf" srcId="{5B83AB89-9F0F-1E41-AFD6-4A20CBC8DDD9}" destId="{219A9598-0BC2-5245-8DC7-BDC783833612}" srcOrd="0" destOrd="0" presId="urn:microsoft.com/office/officeart/2005/8/layout/vList3"/>
    <dgm:cxn modelId="{8FC63A3D-A555-C448-ABAD-9D5E3A2487A6}" type="presParOf" srcId="{7E7D16E9-91D2-B14A-A20C-57DCC22BBDC0}" destId="{6C7D6434-280F-824B-9F8F-7FF290E0B6CF}" srcOrd="0" destOrd="0" presId="urn:microsoft.com/office/officeart/2005/8/layout/vList3"/>
    <dgm:cxn modelId="{67EB8CB9-0A09-EF4F-90A5-209C1FE3D9A2}" type="presParOf" srcId="{6C7D6434-280F-824B-9F8F-7FF290E0B6CF}" destId="{C9F606A1-DC72-3246-8B8C-8951A5C52150}" srcOrd="0" destOrd="0" presId="urn:microsoft.com/office/officeart/2005/8/layout/vList3"/>
    <dgm:cxn modelId="{88C134BC-DDB9-8F41-9D20-32EDC64A6F5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8E401-8741-0844-95A3-D395B9C88254}" type="presOf" srcId="{F033CF57-A993-B14B-B7CD-7BBC741AF47E}" destId="{7E7D16E9-91D2-B14A-A20C-57DCC22BBDC0}" srcOrd="0" destOrd="0" presId="urn:microsoft.com/office/officeart/2005/8/layout/vList3"/>
    <dgm:cxn modelId="{56D4D337-36BE-0B4A-93F9-9A7F26F9404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3A66F7F9-9424-8544-8453-CA870DB586DA}" type="presParOf" srcId="{7E7D16E9-91D2-B14A-A20C-57DCC22BBDC0}" destId="{6C7D6434-280F-824B-9F8F-7FF290E0B6CF}" srcOrd="0" destOrd="0" presId="urn:microsoft.com/office/officeart/2005/8/layout/vList3"/>
    <dgm:cxn modelId="{52EA4EE1-891B-8B47-BBEF-3B24BD188D20}" type="presParOf" srcId="{6C7D6434-280F-824B-9F8F-7FF290E0B6CF}" destId="{C9F606A1-DC72-3246-8B8C-8951A5C52150}" srcOrd="0" destOrd="0" presId="urn:microsoft.com/office/officeart/2005/8/layout/vList3"/>
    <dgm:cxn modelId="{DFB1F014-0E96-EB41-9224-3EAB8B40E341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50E60-4578-4647-8C49-FD93931C3444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B507623-727F-944B-A2D7-FCEB6E8B824A}" type="presOf" srcId="{5B83AB89-9F0F-1E41-AFD6-4A20CBC8DDD9}" destId="{219A9598-0BC2-5245-8DC7-BDC783833612}" srcOrd="0" destOrd="0" presId="urn:microsoft.com/office/officeart/2005/8/layout/vList3"/>
    <dgm:cxn modelId="{1D857EDC-DF7D-EF40-B8F1-AFABF5245C76}" type="presParOf" srcId="{7E7D16E9-91D2-B14A-A20C-57DCC22BBDC0}" destId="{6C7D6434-280F-824B-9F8F-7FF290E0B6CF}" srcOrd="0" destOrd="0" presId="urn:microsoft.com/office/officeart/2005/8/layout/vList3"/>
    <dgm:cxn modelId="{2DB44B42-F3C9-F549-ABC6-6AB2EE8D75B6}" type="presParOf" srcId="{6C7D6434-280F-824B-9F8F-7FF290E0B6CF}" destId="{C9F606A1-DC72-3246-8B8C-8951A5C52150}" srcOrd="0" destOrd="0" presId="urn:microsoft.com/office/officeart/2005/8/layout/vList3"/>
    <dgm:cxn modelId="{EEA6DF2A-BB9B-F148-A213-9B66B3827EA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7B7F9-7BD9-A64F-A7FC-B14AD6860EF3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DCC8EF4-6F10-724D-8138-606640CBFE1B}" type="presOf" srcId="{F033CF57-A993-B14B-B7CD-7BBC741AF47E}" destId="{7E7D16E9-91D2-B14A-A20C-57DCC22BBDC0}" srcOrd="0" destOrd="0" presId="urn:microsoft.com/office/officeart/2005/8/layout/vList3"/>
    <dgm:cxn modelId="{663C864D-1A26-8F47-894F-636874DA3371}" type="presParOf" srcId="{7E7D16E9-91D2-B14A-A20C-57DCC22BBDC0}" destId="{6C7D6434-280F-824B-9F8F-7FF290E0B6CF}" srcOrd="0" destOrd="0" presId="urn:microsoft.com/office/officeart/2005/8/layout/vList3"/>
    <dgm:cxn modelId="{FB2C6195-4D3C-6548-BF7E-240C78EBD552}" type="presParOf" srcId="{6C7D6434-280F-824B-9F8F-7FF290E0B6CF}" destId="{C9F606A1-DC72-3246-8B8C-8951A5C52150}" srcOrd="0" destOrd="0" presId="urn:microsoft.com/office/officeart/2005/8/layout/vList3"/>
    <dgm:cxn modelId="{22C2CC61-7D45-FB4C-8F0B-5A238BEAF6A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2FECA-C729-D54B-9EC1-8574DC7CA468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D857C88F-89C5-984C-8AFF-7FAD0447FB24}" type="presOf" srcId="{5B83AB89-9F0F-1E41-AFD6-4A20CBC8DDD9}" destId="{219A9598-0BC2-5245-8DC7-BDC783833612}" srcOrd="0" destOrd="0" presId="urn:microsoft.com/office/officeart/2005/8/layout/vList3"/>
    <dgm:cxn modelId="{487B0BDB-79BA-C640-94CF-B078FF377E63}" type="presParOf" srcId="{7E7D16E9-91D2-B14A-A20C-57DCC22BBDC0}" destId="{6C7D6434-280F-824B-9F8F-7FF290E0B6CF}" srcOrd="0" destOrd="0" presId="urn:microsoft.com/office/officeart/2005/8/layout/vList3"/>
    <dgm:cxn modelId="{0CD84B3A-24A2-B641-AB6F-D7B3FC0BCFE8}" type="presParOf" srcId="{6C7D6434-280F-824B-9F8F-7FF290E0B6CF}" destId="{C9F606A1-DC72-3246-8B8C-8951A5C52150}" srcOrd="0" destOrd="0" presId="urn:microsoft.com/office/officeart/2005/8/layout/vList3"/>
    <dgm:cxn modelId="{A117F321-251B-FD4C-9928-BF4503F44E9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976CF6-DB53-1F40-9882-6F98B78624B3}" type="presOf" srcId="{5B83AB89-9F0F-1E41-AFD6-4A20CBC8DDD9}" destId="{219A9598-0BC2-5245-8DC7-BDC783833612}" srcOrd="0" destOrd="0" presId="urn:microsoft.com/office/officeart/2005/8/layout/vList3"/>
    <dgm:cxn modelId="{06920399-6CC1-5549-9258-83DBBDAAB79D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79F6ECBC-6E0E-964A-BC0A-31B3943FF5D5}" type="presParOf" srcId="{7E7D16E9-91D2-B14A-A20C-57DCC22BBDC0}" destId="{6C7D6434-280F-824B-9F8F-7FF290E0B6CF}" srcOrd="0" destOrd="0" presId="urn:microsoft.com/office/officeart/2005/8/layout/vList3"/>
    <dgm:cxn modelId="{9E185757-B2A2-254A-B3D4-E6B123146FE3}" type="presParOf" srcId="{6C7D6434-280F-824B-9F8F-7FF290E0B6CF}" destId="{C9F606A1-DC72-3246-8B8C-8951A5C52150}" srcOrd="0" destOrd="0" presId="urn:microsoft.com/office/officeart/2005/8/layout/vList3"/>
    <dgm:cxn modelId="{130299EF-1339-854B-8617-66997BFDA13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0FAF9-AE1B-CA4C-B69E-2A7372F91779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65EABB83-4CE0-C345-905A-D1340C066707}" type="presOf" srcId="{5B83AB89-9F0F-1E41-AFD6-4A20CBC8DDD9}" destId="{219A9598-0BC2-5245-8DC7-BDC783833612}" srcOrd="0" destOrd="0" presId="urn:microsoft.com/office/officeart/2005/8/layout/vList3"/>
    <dgm:cxn modelId="{741DC883-001D-C441-A528-574A951E0670}" type="presParOf" srcId="{7E7D16E9-91D2-B14A-A20C-57DCC22BBDC0}" destId="{6C7D6434-280F-824B-9F8F-7FF290E0B6CF}" srcOrd="0" destOrd="0" presId="urn:microsoft.com/office/officeart/2005/8/layout/vList3"/>
    <dgm:cxn modelId="{FFE55638-9D79-414F-B375-F6DAB1AA721B}" type="presParOf" srcId="{6C7D6434-280F-824B-9F8F-7FF290E0B6CF}" destId="{C9F606A1-DC72-3246-8B8C-8951A5C52150}" srcOrd="0" destOrd="0" presId="urn:microsoft.com/office/officeart/2005/8/layout/vList3"/>
    <dgm:cxn modelId="{2DD9F8DF-2B39-2F49-9D29-46A7F4A22B1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93A7D-65E7-C146-B405-58DD7988D5C6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A2F4D1D-5796-B947-A185-ED1AC2FA562D}" type="presOf" srcId="{5B83AB89-9F0F-1E41-AFD6-4A20CBC8DDD9}" destId="{219A9598-0BC2-5245-8DC7-BDC783833612}" srcOrd="0" destOrd="0" presId="urn:microsoft.com/office/officeart/2005/8/layout/vList3"/>
    <dgm:cxn modelId="{1A40655C-6252-FA4D-BD7B-655F21A1B285}" type="presParOf" srcId="{7E7D16E9-91D2-B14A-A20C-57DCC22BBDC0}" destId="{6C7D6434-280F-824B-9F8F-7FF290E0B6CF}" srcOrd="0" destOrd="0" presId="urn:microsoft.com/office/officeart/2005/8/layout/vList3"/>
    <dgm:cxn modelId="{051E8371-D2DC-B043-A02E-86D5F1CC2585}" type="presParOf" srcId="{6C7D6434-280F-824B-9F8F-7FF290E0B6CF}" destId="{C9F606A1-DC72-3246-8B8C-8951A5C52150}" srcOrd="0" destOrd="0" presId="urn:microsoft.com/office/officeart/2005/8/layout/vList3"/>
    <dgm:cxn modelId="{3657C2D9-BEEF-B44F-9F2B-223D6E69BFE2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5D244FD8-8B10-0E46-97F6-4B2F3B07C59D}" type="presOf" srcId="{5B83AB89-9F0F-1E41-AFD6-4A20CBC8DDD9}" destId="{219A9598-0BC2-5245-8DC7-BDC783833612}" srcOrd="0" destOrd="0" presId="urn:microsoft.com/office/officeart/2005/8/layout/vList3"/>
    <dgm:cxn modelId="{659481C6-5DD9-4F4C-8893-F5E92D15B601}" type="presOf" srcId="{F033CF57-A993-B14B-B7CD-7BBC741AF47E}" destId="{7E7D16E9-91D2-B14A-A20C-57DCC22BBDC0}" srcOrd="0" destOrd="0" presId="urn:microsoft.com/office/officeart/2005/8/layout/vList3"/>
    <dgm:cxn modelId="{9A5F15D3-611B-4F4A-801B-14E85700A849}" type="presParOf" srcId="{7E7D16E9-91D2-B14A-A20C-57DCC22BBDC0}" destId="{6C7D6434-280F-824B-9F8F-7FF290E0B6CF}" srcOrd="0" destOrd="0" presId="urn:microsoft.com/office/officeart/2005/8/layout/vList3"/>
    <dgm:cxn modelId="{16E1B842-5206-8541-A5D7-E5F3C6420FEA}" type="presParOf" srcId="{6C7D6434-280F-824B-9F8F-7FF290E0B6CF}" destId="{C9F606A1-DC72-3246-8B8C-8951A5C52150}" srcOrd="0" destOrd="0" presId="urn:microsoft.com/office/officeart/2005/8/layout/vList3"/>
    <dgm:cxn modelId="{6D55894E-4A18-3342-8996-CE898A3C9E3E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5E404-7E3C-A947-957E-E276F2AF20D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0DA0B4EF-BD1F-C445-86F4-639BE01572BA}" type="presOf" srcId="{5B83AB89-9F0F-1E41-AFD6-4A20CBC8DDD9}" destId="{219A9598-0BC2-5245-8DC7-BDC783833612}" srcOrd="0" destOrd="0" presId="urn:microsoft.com/office/officeart/2005/8/layout/vList3"/>
    <dgm:cxn modelId="{DA9FDABD-AC47-C244-876D-58F2C13229CD}" type="presParOf" srcId="{7E7D16E9-91D2-B14A-A20C-57DCC22BBDC0}" destId="{6C7D6434-280F-824B-9F8F-7FF290E0B6CF}" srcOrd="0" destOrd="0" presId="urn:microsoft.com/office/officeart/2005/8/layout/vList3"/>
    <dgm:cxn modelId="{3F3B4F4B-75B0-C947-B666-E5A699145BF5}" type="presParOf" srcId="{6C7D6434-280F-824B-9F8F-7FF290E0B6CF}" destId="{C9F606A1-DC72-3246-8B8C-8951A5C52150}" srcOrd="0" destOrd="0" presId="urn:microsoft.com/office/officeart/2005/8/layout/vList3"/>
    <dgm:cxn modelId="{6B5A65DB-2335-3543-BA57-3FF6DBDB74F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269BFC-EB1D-D14D-BCC1-6F81C779B73F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E2BA8739-14B2-0046-B65A-4ECA6E91E391}" type="presOf" srcId="{F033CF57-A993-B14B-B7CD-7BBC741AF47E}" destId="{7E7D16E9-91D2-B14A-A20C-57DCC22BBDC0}" srcOrd="0" destOrd="0" presId="urn:microsoft.com/office/officeart/2005/8/layout/vList3"/>
    <dgm:cxn modelId="{A7D519FB-2DB8-1242-BC7F-B60A350A4FAA}" type="presParOf" srcId="{7E7D16E9-91D2-B14A-A20C-57DCC22BBDC0}" destId="{6C7D6434-280F-824B-9F8F-7FF290E0B6CF}" srcOrd="0" destOrd="0" presId="urn:microsoft.com/office/officeart/2005/8/layout/vList3"/>
    <dgm:cxn modelId="{53B9F539-2709-DC45-8130-32A6F2D0C736}" type="presParOf" srcId="{6C7D6434-280F-824B-9F8F-7FF290E0B6CF}" destId="{C9F606A1-DC72-3246-8B8C-8951A5C52150}" srcOrd="0" destOrd="0" presId="urn:microsoft.com/office/officeart/2005/8/layout/vList3"/>
    <dgm:cxn modelId="{E2E9A2A8-EEED-164D-A4D9-7204F3E7469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12070-98C7-DC40-8EA2-0CA16B0DE3E7}" type="presOf" srcId="{5B83AB89-9F0F-1E41-AFD6-4A20CBC8DDD9}" destId="{219A9598-0BC2-5245-8DC7-BDC783833612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FAC733B-D7CB-6447-9061-C1D09ACDA0D1}" type="presOf" srcId="{F033CF57-A993-B14B-B7CD-7BBC741AF47E}" destId="{7E7D16E9-91D2-B14A-A20C-57DCC22BBDC0}" srcOrd="0" destOrd="0" presId="urn:microsoft.com/office/officeart/2005/8/layout/vList3"/>
    <dgm:cxn modelId="{8F95AC38-B288-FA4C-8EC4-4FC877DF216D}" type="presParOf" srcId="{7E7D16E9-91D2-B14A-A20C-57DCC22BBDC0}" destId="{6C7D6434-280F-824B-9F8F-7FF290E0B6CF}" srcOrd="0" destOrd="0" presId="urn:microsoft.com/office/officeart/2005/8/layout/vList3"/>
    <dgm:cxn modelId="{4BA50947-015F-A544-BEAF-4667B64EFDD1}" type="presParOf" srcId="{6C7D6434-280F-824B-9F8F-7FF290E0B6CF}" destId="{C9F606A1-DC72-3246-8B8C-8951A5C52150}" srcOrd="0" destOrd="0" presId="urn:microsoft.com/office/officeart/2005/8/layout/vList3"/>
    <dgm:cxn modelId="{C42A2545-F344-6148-9C45-56DE4B288913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A74E9BC3-08FA-2446-9B70-1A53C1654D2C}" type="presOf" srcId="{5B83AB89-9F0F-1E41-AFD6-4A20CBC8DDD9}" destId="{219A9598-0BC2-5245-8DC7-BDC783833612}" srcOrd="0" destOrd="0" presId="urn:microsoft.com/office/officeart/2005/8/layout/vList3"/>
    <dgm:cxn modelId="{75202C97-A8BF-B247-95D5-4CEA60CCFC08}" type="presOf" srcId="{F033CF57-A993-B14B-B7CD-7BBC741AF47E}" destId="{7E7D16E9-91D2-B14A-A20C-57DCC22BBDC0}" srcOrd="0" destOrd="0" presId="urn:microsoft.com/office/officeart/2005/8/layout/vList3"/>
    <dgm:cxn modelId="{73EB7430-5536-734A-8374-BEE9FB2B5C99}" type="presParOf" srcId="{7E7D16E9-91D2-B14A-A20C-57DCC22BBDC0}" destId="{6C7D6434-280F-824B-9F8F-7FF290E0B6CF}" srcOrd="0" destOrd="0" presId="urn:microsoft.com/office/officeart/2005/8/layout/vList3"/>
    <dgm:cxn modelId="{82E9CA4A-E8C3-0147-9A87-83C7BF4DE0E3}" type="presParOf" srcId="{6C7D6434-280F-824B-9F8F-7FF290E0B6CF}" destId="{C9F606A1-DC72-3246-8B8C-8951A5C52150}" srcOrd="0" destOrd="0" presId="urn:microsoft.com/office/officeart/2005/8/layout/vList3"/>
    <dgm:cxn modelId="{D6C45F8F-2E18-B246-B5C5-65F88B976D75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DC49D-C429-074B-B5C7-EAF1D489EAD4}" type="presOf" srcId="{5B83AB89-9F0F-1E41-AFD6-4A20CBC8DDD9}" destId="{219A9598-0BC2-5245-8DC7-BDC783833612}" srcOrd="0" destOrd="0" presId="urn:microsoft.com/office/officeart/2005/8/layout/vList3"/>
    <dgm:cxn modelId="{6F9A1C6B-33ED-044B-A7AB-8A560DA8F0A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C428A9C6-94F9-7A49-BAC6-9EB780401B31}" type="presParOf" srcId="{7E7D16E9-91D2-B14A-A20C-57DCC22BBDC0}" destId="{6C7D6434-280F-824B-9F8F-7FF290E0B6CF}" srcOrd="0" destOrd="0" presId="urn:microsoft.com/office/officeart/2005/8/layout/vList3"/>
    <dgm:cxn modelId="{E847976A-64BD-F044-AE4F-0A3DB7BC4155}" type="presParOf" srcId="{6C7D6434-280F-824B-9F8F-7FF290E0B6CF}" destId="{C9F606A1-DC72-3246-8B8C-8951A5C52150}" srcOrd="0" destOrd="0" presId="urn:microsoft.com/office/officeart/2005/8/layout/vList3"/>
    <dgm:cxn modelId="{34DE2C9B-728F-5E4D-8FBF-461C30FF7E6B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770529-CC2F-FF4E-94B7-348BF2E06082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15233612-7AE0-2A4D-8B64-CB368B19A03C}" type="presOf" srcId="{5B83AB89-9F0F-1E41-AFD6-4A20CBC8DDD9}" destId="{219A9598-0BC2-5245-8DC7-BDC783833612}" srcOrd="0" destOrd="0" presId="urn:microsoft.com/office/officeart/2005/8/layout/vList3"/>
    <dgm:cxn modelId="{94B24667-B25C-C245-B4E5-A531C4CE67F7}" type="presParOf" srcId="{7E7D16E9-91D2-B14A-A20C-57DCC22BBDC0}" destId="{6C7D6434-280F-824B-9F8F-7FF290E0B6CF}" srcOrd="0" destOrd="0" presId="urn:microsoft.com/office/officeart/2005/8/layout/vList3"/>
    <dgm:cxn modelId="{F7C3BD6D-7E76-864F-981D-C9BBB1499DE1}" type="presParOf" srcId="{6C7D6434-280F-824B-9F8F-7FF290E0B6CF}" destId="{C9F606A1-DC72-3246-8B8C-8951A5C52150}" srcOrd="0" destOrd="0" presId="urn:microsoft.com/office/officeart/2005/8/layout/vList3"/>
    <dgm:cxn modelId="{ABE1674D-ABF8-0042-8134-F0FC450AA43D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03157-DD6B-214A-BBE3-9F8A2BCD01EB}" type="presOf" srcId="{5B83AB89-9F0F-1E41-AFD6-4A20CBC8DDD9}" destId="{219A9598-0BC2-5245-8DC7-BDC783833612}" srcOrd="0" destOrd="0" presId="urn:microsoft.com/office/officeart/2005/8/layout/vList3"/>
    <dgm:cxn modelId="{07716811-6692-754C-B63D-62010C7B701C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053D29D-056C-9D4A-BA3F-DBD065BF2ED2}" type="presParOf" srcId="{7E7D16E9-91D2-B14A-A20C-57DCC22BBDC0}" destId="{6C7D6434-280F-824B-9F8F-7FF290E0B6CF}" srcOrd="0" destOrd="0" presId="urn:microsoft.com/office/officeart/2005/8/layout/vList3"/>
    <dgm:cxn modelId="{D75D96D6-91D4-3240-B026-8B0C9FC36E53}" type="presParOf" srcId="{6C7D6434-280F-824B-9F8F-7FF290E0B6CF}" destId="{C9F606A1-DC72-3246-8B8C-8951A5C52150}" srcOrd="0" destOrd="0" presId="urn:microsoft.com/office/officeart/2005/8/layout/vList3"/>
    <dgm:cxn modelId="{763D8FB9-C83E-C140-8788-CBF24E5509E8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8C4CBEDA-D9D1-204E-B748-8984734D326B}" type="presOf" srcId="{5B83AB89-9F0F-1E41-AFD6-4A20CBC8DDD9}" destId="{219A9598-0BC2-5245-8DC7-BDC783833612}" srcOrd="0" destOrd="0" presId="urn:microsoft.com/office/officeart/2005/8/layout/vList3"/>
    <dgm:cxn modelId="{C235AB4E-810C-B945-A760-C302AEC0A0A3}" type="presOf" srcId="{F033CF57-A993-B14B-B7CD-7BBC741AF47E}" destId="{7E7D16E9-91D2-B14A-A20C-57DCC22BBDC0}" srcOrd="0" destOrd="0" presId="urn:microsoft.com/office/officeart/2005/8/layout/vList3"/>
    <dgm:cxn modelId="{B64945AF-D512-B44A-9549-C3D708C1E247}" type="presParOf" srcId="{7E7D16E9-91D2-B14A-A20C-57DCC22BBDC0}" destId="{6C7D6434-280F-824B-9F8F-7FF290E0B6CF}" srcOrd="0" destOrd="0" presId="urn:microsoft.com/office/officeart/2005/8/layout/vList3"/>
    <dgm:cxn modelId="{28957CE0-0630-9D40-BFD6-F75F16E19E59}" type="presParOf" srcId="{6C7D6434-280F-824B-9F8F-7FF290E0B6CF}" destId="{C9F606A1-DC72-3246-8B8C-8951A5C52150}" srcOrd="0" destOrd="0" presId="urn:microsoft.com/office/officeart/2005/8/layout/vList3"/>
    <dgm:cxn modelId="{9ED27ED3-CE75-554E-AA63-C3B7630F4430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B965AC-DA6A-BD42-BA3B-E3BEFF6897C1}" type="presOf" srcId="{F033CF57-A993-B14B-B7CD-7BBC741AF47E}" destId="{7E7D16E9-91D2-B14A-A20C-57DCC22BBDC0}" srcOrd="0" destOrd="0" presId="urn:microsoft.com/office/officeart/2005/8/layout/vList3"/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7B94A0A-C020-594D-9415-413DE5516709}" type="presOf" srcId="{5B83AB89-9F0F-1E41-AFD6-4A20CBC8DDD9}" destId="{219A9598-0BC2-5245-8DC7-BDC783833612}" srcOrd="0" destOrd="0" presId="urn:microsoft.com/office/officeart/2005/8/layout/vList3"/>
    <dgm:cxn modelId="{5C7CEB17-C183-4446-9D54-ACDAD459879B}" type="presParOf" srcId="{7E7D16E9-91D2-B14A-A20C-57DCC22BBDC0}" destId="{6C7D6434-280F-824B-9F8F-7FF290E0B6CF}" srcOrd="0" destOrd="0" presId="urn:microsoft.com/office/officeart/2005/8/layout/vList3"/>
    <dgm:cxn modelId="{A312FD32-3190-4648-B8F6-9694EEB91BC2}" type="presParOf" srcId="{6C7D6434-280F-824B-9F8F-7FF290E0B6CF}" destId="{C9F606A1-DC72-3246-8B8C-8951A5C52150}" srcOrd="0" destOrd="0" presId="urn:microsoft.com/office/officeart/2005/8/layout/vList3"/>
    <dgm:cxn modelId="{3E35E8CC-1FC4-CC46-8FFA-A6E4A8DE720C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B1123F9C-7D63-754C-A1B3-C0D977B3C431}" type="presOf" srcId="{F033CF57-A993-B14B-B7CD-7BBC741AF47E}" destId="{7E7D16E9-91D2-B14A-A20C-57DCC22BBDC0}" srcOrd="0" destOrd="0" presId="urn:microsoft.com/office/officeart/2005/8/layout/vList3"/>
    <dgm:cxn modelId="{7CDEE322-349D-8C42-8F9C-CDDFD9330A68}" type="presOf" srcId="{5B83AB89-9F0F-1E41-AFD6-4A20CBC8DDD9}" destId="{219A9598-0BC2-5245-8DC7-BDC783833612}" srcOrd="0" destOrd="0" presId="urn:microsoft.com/office/officeart/2005/8/layout/vList3"/>
    <dgm:cxn modelId="{3C08CBE1-6D65-C940-B892-3246D8019B9F}" type="presParOf" srcId="{7E7D16E9-91D2-B14A-A20C-57DCC22BBDC0}" destId="{6C7D6434-280F-824B-9F8F-7FF290E0B6CF}" srcOrd="0" destOrd="0" presId="urn:microsoft.com/office/officeart/2005/8/layout/vList3"/>
    <dgm:cxn modelId="{683340AA-AAB4-864C-B7FE-B6DB0A2A85F7}" type="presParOf" srcId="{6C7D6434-280F-824B-9F8F-7FF290E0B6CF}" destId="{C9F606A1-DC72-3246-8B8C-8951A5C52150}" srcOrd="0" destOrd="0" presId="urn:microsoft.com/office/officeart/2005/8/layout/vList3"/>
    <dgm:cxn modelId="{3BB5D759-8277-C24C-8E2B-C03F11E74DA7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33CF57-A993-B14B-B7CD-7BBC741AF47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5B83AB89-9F0F-1E41-AFD6-4A20CBC8DDD9}">
      <dgm:prSet phldrT="[Text]" custT="1"/>
      <dgm:spPr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Annotare</a:t>
          </a:r>
          <a:endParaRPr lang="en-US" sz="3600" dirty="0">
            <a:solidFill>
              <a:schemeClr val="tx1"/>
            </a:solidFill>
          </a:endParaRPr>
        </a:p>
      </dgm:t>
    </dgm:pt>
    <dgm:pt modelId="{C979C60B-A69D-1D40-A181-5E69A2CA2938}" type="parTrans" cxnId="{C43A3C6D-1663-C34D-9C51-69AB3B3882F7}">
      <dgm:prSet/>
      <dgm:spPr/>
      <dgm:t>
        <a:bodyPr/>
        <a:lstStyle/>
        <a:p>
          <a:endParaRPr lang="en-US"/>
        </a:p>
      </dgm:t>
    </dgm:pt>
    <dgm:pt modelId="{5A954167-5B30-B342-AF41-A79603C22C37}" type="sibTrans" cxnId="{C43A3C6D-1663-C34D-9C51-69AB3B3882F7}">
      <dgm:prSet/>
      <dgm:spPr/>
      <dgm:t>
        <a:bodyPr/>
        <a:lstStyle/>
        <a:p>
          <a:endParaRPr lang="en-US"/>
        </a:p>
      </dgm:t>
    </dgm:pt>
    <dgm:pt modelId="{7E7D16E9-91D2-B14A-A20C-57DCC22BBDC0}" type="pres">
      <dgm:prSet presAssocID="{F033CF57-A993-B14B-B7CD-7BBC741AF47E}" presName="linearFlow" presStyleCnt="0">
        <dgm:presLayoutVars>
          <dgm:dir/>
          <dgm:resizeHandles val="exact"/>
        </dgm:presLayoutVars>
      </dgm:prSet>
      <dgm:spPr/>
    </dgm:pt>
    <dgm:pt modelId="{6C7D6434-280F-824B-9F8F-7FF290E0B6CF}" type="pres">
      <dgm:prSet presAssocID="{5B83AB89-9F0F-1E41-AFD6-4A20CBC8DDD9}" presName="composite" presStyleCnt="0"/>
      <dgm:spPr/>
    </dgm:pt>
    <dgm:pt modelId="{C9F606A1-DC72-3246-8B8C-8951A5C52150}" type="pres">
      <dgm:prSet presAssocID="{5B83AB89-9F0F-1E41-AFD6-4A20CBC8DDD9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19A9598-0BC2-5245-8DC7-BDC783833612}" type="pres">
      <dgm:prSet presAssocID="{5B83AB89-9F0F-1E41-AFD6-4A20CBC8DDD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A3C6D-1663-C34D-9C51-69AB3B3882F7}" srcId="{F033CF57-A993-B14B-B7CD-7BBC741AF47E}" destId="{5B83AB89-9F0F-1E41-AFD6-4A20CBC8DDD9}" srcOrd="0" destOrd="0" parTransId="{C979C60B-A69D-1D40-A181-5E69A2CA2938}" sibTransId="{5A954167-5B30-B342-AF41-A79603C22C37}"/>
    <dgm:cxn modelId="{4D2661C7-8F1A-5942-AA9D-A8C816103AE8}" type="presOf" srcId="{F033CF57-A993-B14B-B7CD-7BBC741AF47E}" destId="{7E7D16E9-91D2-B14A-A20C-57DCC22BBDC0}" srcOrd="0" destOrd="0" presId="urn:microsoft.com/office/officeart/2005/8/layout/vList3"/>
    <dgm:cxn modelId="{BB540476-71B3-BC4D-9BEB-F2989DB80EAD}" type="presOf" srcId="{5B83AB89-9F0F-1E41-AFD6-4A20CBC8DDD9}" destId="{219A9598-0BC2-5245-8DC7-BDC783833612}" srcOrd="0" destOrd="0" presId="urn:microsoft.com/office/officeart/2005/8/layout/vList3"/>
    <dgm:cxn modelId="{2BC49226-0960-4C49-8D09-646907F8D8DB}" type="presParOf" srcId="{7E7D16E9-91D2-B14A-A20C-57DCC22BBDC0}" destId="{6C7D6434-280F-824B-9F8F-7FF290E0B6CF}" srcOrd="0" destOrd="0" presId="urn:microsoft.com/office/officeart/2005/8/layout/vList3"/>
    <dgm:cxn modelId="{486B6FF1-9685-6A42-BCF3-EBA233C09350}" type="presParOf" srcId="{6C7D6434-280F-824B-9F8F-7FF290E0B6CF}" destId="{C9F606A1-DC72-3246-8B8C-8951A5C52150}" srcOrd="0" destOrd="0" presId="urn:microsoft.com/office/officeart/2005/8/layout/vList3"/>
    <dgm:cxn modelId="{0E6C582A-7AEA-F24D-BC4D-97E1BDE4FE9F}" type="presParOf" srcId="{6C7D6434-280F-824B-9F8F-7FF290E0B6CF}" destId="{219A9598-0BC2-5245-8DC7-BDC78383361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9A9598-0BC2-5245-8DC7-BDC783833612}">
      <dsp:nvSpPr>
        <dsp:cNvPr id="0" name=""/>
        <dsp:cNvSpPr/>
      </dsp:nvSpPr>
      <dsp:spPr>
        <a:xfrm rot="10800000">
          <a:off x="1072133" y="618743"/>
          <a:ext cx="2837688" cy="1429512"/>
        </a:xfrm>
        <a:prstGeom prst="homePlate">
          <a:avLst/>
        </a:prstGeom>
        <a:gradFill flip="none" rotWithShape="1">
          <a:gsLst>
            <a:gs pos="0">
              <a:srgbClr val="FFCC66"/>
            </a:gs>
            <a:gs pos="100000">
              <a:srgbClr val="FFFFFF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0375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Annotare</a:t>
          </a:r>
          <a:endParaRPr lang="en-US" sz="3600" kern="1200" dirty="0">
            <a:solidFill>
              <a:schemeClr val="tx1"/>
            </a:solidFill>
          </a:endParaRPr>
        </a:p>
      </dsp:txBody>
      <dsp:txXfrm rot="10800000">
        <a:off x="1072133" y="618743"/>
        <a:ext cx="2837688" cy="1429512"/>
      </dsp:txXfrm>
    </dsp:sp>
    <dsp:sp modelId="{C9F606A1-DC72-3246-8B8C-8951A5C52150}">
      <dsp:nvSpPr>
        <dsp:cNvPr id="0" name=""/>
        <dsp:cNvSpPr/>
      </dsp:nvSpPr>
      <dsp:spPr>
        <a:xfrm>
          <a:off x="357377" y="618743"/>
          <a:ext cx="1429512" cy="142951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hyperlink" Target="https://gforge.nci.nih.gov/docman/view.php/305/23084/magetab_samples.zi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oportal.bioontology.org/" TargetMode="External"/><Relationship Id="rId4" Type="http://schemas.openxmlformats.org/officeDocument/2006/relationships/diagramData" Target="../diagrams/data18.xml"/><Relationship Id="rId5" Type="http://schemas.openxmlformats.org/officeDocument/2006/relationships/diagramLayout" Target="../diagrams/layout18.xml"/><Relationship Id="rId6" Type="http://schemas.openxmlformats.org/officeDocument/2006/relationships/diagramQuickStyle" Target="../diagrams/quickStyle18.xml"/><Relationship Id="rId7" Type="http://schemas.openxmlformats.org/officeDocument/2006/relationships/diagramColors" Target="../diagrams/colors18.xml"/><Relationship Id="rId8" Type="http://schemas.microsoft.com/office/2007/relationships/diagramDrawing" Target="../diagrams/drawing18.xml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ode.google.com/p/annotare/issues/li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notare.googlecode.com/files/Annotare-v1.1.1-jre.exe" TargetMode="External"/><Relationship Id="rId4" Type="http://schemas.openxmlformats.org/officeDocument/2006/relationships/hyperlink" Target="http://annotare.googlecode.com/files/Annotare-v1.1.1.exe" TargetMode="External"/><Relationship Id="rId5" Type="http://schemas.openxmlformats.org/officeDocument/2006/relationships/hyperlink" Target="http://annotare.googlecode.com/files/Annotare-v1.1.1.pkg.zip" TargetMode="External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038600" y="2209800"/>
            <a:ext cx="51054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Annotating Experiments with MAGE-TAB: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Annotare</a:t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0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Example files can be downloaded from here: </a:t>
            </a:r>
            <a:r>
              <a:rPr lang="en-US" sz="1000" dirty="0" smtClean="0">
                <a:solidFill>
                  <a:schemeClr val="bg2"/>
                </a:solidFill>
                <a:latin typeface="Arial" charset="0"/>
                <a:ea typeface="ＭＳ Ｐゴシック" charset="-128"/>
                <a:hlinkClick r:id="rId5"/>
              </a:rPr>
              <a:t>https://gforge.nci.nih.gov/docman/view.php/305/23084/magetab_samples.zip</a:t>
            </a: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684" name="Picture 7" descr="Design Wizard screenshot asking for number of channels and label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76800" y="1371600"/>
            <a:ext cx="4367213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5" name="Picture 9" descr="Design Wizard screenshot asking for array design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2895600"/>
            <a:ext cx="43434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10" descr="Design Wizard screenshot asking for protocols.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46638" y="3733800"/>
            <a:ext cx="43735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Wizard generates partial annotations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733" name="Picture 5" descr="Screenshot of IDF generated using the Design Wizard, showing experimental factor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2362200"/>
            <a:ext cx="7924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GUI forms</a:t>
            </a:r>
          </a:p>
          <a:p>
            <a:pPr lvl="1"/>
            <a:r>
              <a:rPr lang="en-US" dirty="0" smtClean="0"/>
              <a:t>hide the syntactic complexity of MAGE-TAB as much as possible</a:t>
            </a:r>
          </a:p>
          <a:p>
            <a:pPr lvl="1"/>
            <a:r>
              <a:rPr lang="en-US" dirty="0" smtClean="0"/>
              <a:t>group related information together in an intuitive manner</a:t>
            </a:r>
          </a:p>
          <a:p>
            <a:r>
              <a:rPr lang="en-US" dirty="0" smtClean="0">
                <a:ea typeface="ＭＳ Ｐゴシック" charset="-128"/>
              </a:rPr>
              <a:t>Edit the IDF to</a:t>
            </a:r>
          </a:p>
          <a:p>
            <a:pPr lvl="1"/>
            <a:r>
              <a:rPr lang="en-US" dirty="0" smtClean="0"/>
              <a:t>provide basic information about an experiment</a:t>
            </a:r>
          </a:p>
          <a:p>
            <a:pPr lvl="1"/>
            <a:r>
              <a:rPr lang="en-US" dirty="0" smtClean="0"/>
              <a:t>list the people associated with the experiment and their roles</a:t>
            </a:r>
          </a:p>
          <a:p>
            <a:pPr lvl="1"/>
            <a:r>
              <a:rPr lang="en-US" dirty="0" smtClean="0"/>
              <a:t>list any associated publications</a:t>
            </a:r>
          </a:p>
          <a:p>
            <a:pPr lvl="1"/>
            <a:r>
              <a:rPr lang="en-US" dirty="0" smtClean="0"/>
              <a:t>describe the experimental design and factors being studied</a:t>
            </a:r>
          </a:p>
          <a:p>
            <a:pPr lvl="1"/>
            <a:r>
              <a:rPr lang="en-US" dirty="0" smtClean="0"/>
              <a:t>describe the protocols that were employed at various stages in the investigation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00800" y="4038600"/>
            <a:ext cx="2590800" cy="2667000"/>
          </a:xfrm>
        </p:spPr>
        <p:txBody>
          <a:bodyPr/>
          <a:lstStyle/>
          <a:p>
            <a:r>
              <a:rPr lang="en-US" dirty="0" smtClean="0"/>
              <a:t>IDF forms for general information and contacts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7828" name="Picture 6" descr="Screenshot of IDF forms for experiment general information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63738" y="1371600"/>
            <a:ext cx="7180262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7" descr="Screenshot of IDF forms for experiment contact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3563938"/>
            <a:ext cx="63246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Forms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48400" y="1752600"/>
            <a:ext cx="2895600" cy="2057400"/>
          </a:xfrm>
        </p:spPr>
        <p:txBody>
          <a:bodyPr/>
          <a:lstStyle/>
          <a:p>
            <a:r>
              <a:rPr lang="en-US" dirty="0" smtClean="0"/>
              <a:t>IDF forms for publications and factors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9876" name="Picture 5" descr="Screenshot of IDF form for publication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371600"/>
            <a:ext cx="62357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8" descr="Screenshot of IDF form for experimental factors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62288" y="3884613"/>
            <a:ext cx="608171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IDF Spreadsheet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view of an example IDF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24" name="Picture 5" descr="Example IDF in Spreadsheet view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33488" y="2286000"/>
            <a:ext cx="79105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Editing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Edit the SDRF in spreadsheet mode</a:t>
            </a:r>
          </a:p>
          <a:p>
            <a:pPr lvl="1"/>
            <a:r>
              <a:rPr lang="en-US" dirty="0" smtClean="0"/>
              <a:t>Excel-like cut and paste functionality</a:t>
            </a:r>
          </a:p>
          <a:p>
            <a:pPr lvl="1"/>
            <a:r>
              <a:rPr lang="en-US" dirty="0" smtClean="0"/>
              <a:t>More sophisticated context-sensitive drop-downs coming in the next release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6021" name="Picture 5" descr="Screenshot of SDRf Spreadsheet view for editing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975" y="3581400"/>
            <a:ext cx="9090025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SDRF Configuration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Configure the columns in the SDRF</a:t>
            </a:r>
          </a:p>
          <a:p>
            <a:pPr lvl="1"/>
            <a:r>
              <a:rPr lang="en-US" dirty="0" smtClean="0"/>
              <a:t>Columns for biomaterials, characteristics, factor values, protocols and files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sdrf_column_edit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080" y="2438400"/>
            <a:ext cx="7861919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772400" cy="502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Ontology-enabled fields with auto-complete</a:t>
            </a:r>
          </a:p>
          <a:p>
            <a:pPr lvl="1"/>
            <a:r>
              <a:rPr lang="en-US" dirty="0" smtClean="0"/>
              <a:t>Experimental design &amp; factor types, protocol types, sample characteristics</a:t>
            </a:r>
          </a:p>
          <a:p>
            <a:pPr lvl="1"/>
            <a:r>
              <a:rPr lang="en-US" dirty="0" smtClean="0"/>
              <a:t>Annotare comes bundled with the Experiment Factor Ontology (EFO)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165" name="Picture 7" descr="Screenshot showing ontology-enabled field for Experimental Design, featuring auto-comple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838" y="3352800"/>
            <a:ext cx="85391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3962400" cy="137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Using Controlled Vocabularies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Ontology widget</a:t>
            </a:r>
          </a:p>
          <a:p>
            <a:pPr lvl="1"/>
            <a:r>
              <a:rPr lang="en-US" dirty="0" smtClean="0"/>
              <a:t>Use it to search the NCBO Bioportal (</a:t>
            </a:r>
            <a:r>
              <a:rPr lang="en-US" dirty="0" smtClean="0">
                <a:hlinkClick r:id="rId3"/>
              </a:rPr>
              <a:t>http://bioportal.bioontology.org/</a:t>
            </a:r>
            <a:r>
              <a:rPr lang="en-US" dirty="0" smtClean="0"/>
              <a:t>) for terms from other ontologies, e.g., NCI Thesaurus, MGED Ontology.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4213" name="Picture 5" descr="Screenshot of the Ontology Widget showing search results for the term tumor grading.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52600" y="2438400"/>
            <a:ext cx="703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– MAGE-TAB and Annotare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Starting from Templates</a:t>
            </a:r>
          </a:p>
          <a:p>
            <a:r>
              <a:rPr lang="en-US" dirty="0" smtClean="0"/>
              <a:t>Starting from the Design Wizard</a:t>
            </a:r>
          </a:p>
          <a:p>
            <a:r>
              <a:rPr lang="en-US" dirty="0" smtClean="0"/>
              <a:t>Editing the IDF</a:t>
            </a:r>
          </a:p>
          <a:p>
            <a:r>
              <a:rPr lang="en-US" dirty="0" smtClean="0"/>
              <a:t>Configuring and Editing the SDRF</a:t>
            </a:r>
          </a:p>
          <a:p>
            <a:r>
              <a:rPr lang="en-US" dirty="0" smtClean="0"/>
              <a:t>Finding annotations from controlled vocabularies</a:t>
            </a:r>
          </a:p>
          <a:p>
            <a:r>
              <a:rPr lang="en-US" dirty="0" smtClean="0"/>
              <a:t>Validating MAGE-TAB</a:t>
            </a:r>
          </a:p>
          <a:p>
            <a:r>
              <a:rPr lang="en-US" dirty="0" smtClean="0"/>
              <a:t>Plan for Annotare v2.0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5334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MAGE-TAB Validator </a:t>
            </a:r>
          </a:p>
          <a:p>
            <a:pPr lvl="1"/>
            <a:r>
              <a:rPr lang="en-US" dirty="0" smtClean="0"/>
              <a:t>Checks syntactic and semantic rules on layout and content</a:t>
            </a:r>
          </a:p>
          <a:p>
            <a:pPr lvl="1"/>
            <a:r>
              <a:rPr lang="en-US" dirty="0" smtClean="0"/>
              <a:t>Flags invalid headers, missing mandatory annotations, broken integrity of references, misordered columns and missing data files</a:t>
            </a:r>
          </a:p>
          <a:p>
            <a:pPr lvl="1"/>
            <a:r>
              <a:rPr lang="en-US" dirty="0" smtClean="0"/>
              <a:t>Files and templates can be validated</a:t>
            </a:r>
          </a:p>
          <a:p>
            <a:pPr lvl="1"/>
            <a:r>
              <a:rPr lang="en-US" dirty="0" smtClean="0"/>
              <a:t>An invalid file can still be saved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6261" name="Picture 9" descr="Screenshot of the MAGE-TAB Validator showing errors related to missing information and missing data files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643313"/>
            <a:ext cx="891540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Plan for 2.0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181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Features being prioritized for Annotare 2.0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Context-sensitive ontology-enabled </a:t>
            </a:r>
            <a:r>
              <a:rPr lang="en-US" smtClean="0"/>
              <a:t>fields</a:t>
            </a:r>
            <a:endParaRPr lang="en-US" smtClean="0"/>
          </a:p>
          <a:p>
            <a:pPr lvl="1"/>
            <a:r>
              <a:rPr lang="en-US" smtClean="0"/>
              <a:t>Enhanced </a:t>
            </a:r>
            <a:r>
              <a:rPr lang="en-US" dirty="0" smtClean="0"/>
              <a:t>Design Wizard</a:t>
            </a:r>
          </a:p>
          <a:p>
            <a:pPr lvl="1"/>
            <a:r>
              <a:rPr lang="en-US" dirty="0" smtClean="0"/>
              <a:t>Plug-in validators</a:t>
            </a:r>
          </a:p>
          <a:p>
            <a:pPr lvl="1"/>
            <a:r>
              <a:rPr lang="en-US" dirty="0" smtClean="0"/>
              <a:t>“Undo” functionality</a:t>
            </a:r>
          </a:p>
          <a:p>
            <a:pPr lvl="1"/>
            <a:r>
              <a:rPr lang="en-US" dirty="0" smtClean="0"/>
              <a:t>Graphical view of experiment design graph</a:t>
            </a:r>
          </a:p>
          <a:p>
            <a:pPr lvl="1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Feedback on Annotare</a:t>
            </a:r>
          </a:p>
          <a:p>
            <a:pPr lvl="1" eaLnBrk="1" hangingPunct="1"/>
            <a:r>
              <a:rPr lang="en-US" sz="1400" dirty="0" smtClean="0"/>
              <a:t>Issue tracker: </a:t>
            </a:r>
            <a:r>
              <a:rPr lang="en-US" sz="1400" dirty="0" smtClean="0">
                <a:hlinkClick r:id="rId3"/>
              </a:rPr>
              <a:t>http://code.google.com/p/annotare/issues/list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MAGE-TAB Overview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Spreadsheet-based format for annotating and exchanging assay data in a MIAME-compliant fashion.</a:t>
            </a:r>
          </a:p>
          <a:p>
            <a:r>
              <a:rPr lang="en-US" dirty="0" smtClean="0"/>
              <a:t>MAGE-TAB components:</a:t>
            </a:r>
          </a:p>
          <a:p>
            <a:pPr lvl="1"/>
            <a:r>
              <a:rPr lang="en-US" dirty="0" smtClean="0"/>
              <a:t>Investigation Description Format (IDF): General information about the investigation including its name, a brief description, the investigator’s contact details, bibliographic references, etc.</a:t>
            </a:r>
          </a:p>
          <a:p>
            <a:pPr lvl="1"/>
            <a:r>
              <a:rPr lang="en-US" dirty="0" smtClean="0"/>
              <a:t>Sample and Data Relationship Format (SDRF): Describes the relationships between the samples, data, and other objects used or produced in the investigation.</a:t>
            </a:r>
          </a:p>
          <a:p>
            <a:r>
              <a:rPr lang="en-US" dirty="0" smtClean="0"/>
              <a:t>A scientist can use MAGE-TAB to record an experiment’s data and annotations.</a:t>
            </a:r>
          </a:p>
          <a:p>
            <a:r>
              <a:rPr lang="en-US" dirty="0" smtClean="0"/>
              <a:t>Annotations reference controlled vocabularies like the Experimental Factor Ontology and the NCI Thesaurus.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Annotare Overview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391400" cy="5334000"/>
          </a:xfrm>
        </p:spPr>
        <p:txBody>
          <a:bodyPr/>
          <a:lstStyle/>
          <a:p>
            <a:pPr lvl="1"/>
            <a:r>
              <a:rPr lang="en-US" dirty="0" smtClean="0"/>
              <a:t>GUI tool to create MAGE-TAB IDF and SDRF files</a:t>
            </a:r>
          </a:p>
          <a:p>
            <a:pPr lvl="1"/>
            <a:r>
              <a:rPr lang="en-US" dirty="0" smtClean="0"/>
              <a:t>Standard templates for common experiment types</a:t>
            </a:r>
          </a:p>
          <a:p>
            <a:pPr lvl="1"/>
            <a:r>
              <a:rPr lang="en-US" dirty="0" smtClean="0"/>
              <a:t>A design wizard that guides the biologist step-by-step </a:t>
            </a:r>
          </a:p>
          <a:p>
            <a:pPr lvl="1"/>
            <a:r>
              <a:rPr lang="en-US" dirty="0" smtClean="0"/>
              <a:t>Easy incorporation of annotations from relevant biomedical ontologies,</a:t>
            </a:r>
          </a:p>
          <a:p>
            <a:pPr lvl="1"/>
            <a:r>
              <a:rPr lang="en-US" dirty="0" smtClean="0"/>
              <a:t>A MAGE-TAB validator that checks the annotations</a:t>
            </a:r>
          </a:p>
          <a:p>
            <a:pPr lvl="1"/>
            <a:r>
              <a:rPr lang="en-US" dirty="0" smtClean="0"/>
              <a:t>Open source (MIT license), based on Adobe AIR and Java.</a:t>
            </a:r>
          </a:p>
        </p:txBody>
      </p:sp>
      <p:pic>
        <p:nvPicPr>
          <p:cNvPr id="57348" name="Picture 3" descr="Annotare Component Diagram showing the Template Manager, Ontology Widget, Design Wizard and Validator.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500" y="3608388"/>
            <a:ext cx="4432300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Installation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5486400"/>
          </a:xfrm>
        </p:spPr>
        <p:txBody>
          <a:bodyPr/>
          <a:lstStyle/>
          <a:p>
            <a:pPr marL="800100" lvl="1" indent="-342900">
              <a:buFontTx/>
              <a:buNone/>
            </a:pPr>
            <a:r>
              <a:rPr lang="en-US" i="1" dirty="0" smtClean="0"/>
              <a:t>Requirements: 190M disk space for Mac </a:t>
            </a:r>
            <a:r>
              <a:rPr lang="en-US" b="1" i="1" dirty="0" smtClean="0"/>
              <a:t>OR</a:t>
            </a:r>
            <a:r>
              <a:rPr lang="en-US" i="1" dirty="0" smtClean="0"/>
              <a:t> 70M for Windows</a:t>
            </a:r>
          </a:p>
          <a:p>
            <a:r>
              <a:rPr lang="en-US" dirty="0" smtClean="0">
                <a:ea typeface="ＭＳ Ｐゴシック" charset="-128"/>
              </a:rPr>
              <a:t>Windows (XP, Vista, 7)</a:t>
            </a:r>
          </a:p>
          <a:p>
            <a:pPr marL="800100" lvl="1" indent="-342900"/>
            <a:r>
              <a:rPr lang="en-US" dirty="0" smtClean="0"/>
              <a:t>Uninstall any older version of Annotare via the Control Panel and then delete the Annotare folder under “Program Files”.</a:t>
            </a:r>
          </a:p>
          <a:p>
            <a:pPr marL="800100" lvl="1" indent="-342900"/>
            <a:r>
              <a:rPr lang="en-US" dirty="0" smtClean="0"/>
              <a:t>Download the Installer bundled with/without the JRE:</a:t>
            </a:r>
          </a:p>
          <a:p>
            <a:pPr lvl="2"/>
            <a:r>
              <a:rPr lang="en-US" dirty="0" smtClean="0">
                <a:hlinkClick r:id="rId3"/>
              </a:rPr>
              <a:t>http://annotare.googlecode.com/files/Annotare-v1.1.1-jre.exe</a:t>
            </a:r>
            <a:r>
              <a:rPr lang="en-US" dirty="0" smtClean="0"/>
              <a:t>  (Recommended)</a:t>
            </a:r>
            <a:endParaRPr lang="en-US" b="1" dirty="0" smtClean="0"/>
          </a:p>
          <a:p>
            <a:pPr lvl="2"/>
            <a:r>
              <a:rPr lang="en-US" dirty="0" smtClean="0">
                <a:hlinkClick r:id="rId4"/>
              </a:rPr>
              <a:t>http://annotare.googlecode.com/files/Annotare-v1.1.1.exe</a:t>
            </a:r>
            <a:r>
              <a:rPr lang="en-US" dirty="0" smtClean="0"/>
              <a:t> (First install JRE 1.5/1.6)</a:t>
            </a:r>
          </a:p>
          <a:p>
            <a:pPr marL="800100" lvl="1" indent="-342900"/>
            <a:r>
              <a:rPr lang="en-US" dirty="0" smtClean="0"/>
              <a:t>Double-click on the exe and follow the steps to install.</a:t>
            </a:r>
          </a:p>
          <a:p>
            <a:pPr marL="800100" lvl="1" indent="-342900"/>
            <a:r>
              <a:rPr lang="en-US" dirty="0" smtClean="0"/>
              <a:t>Go to Programs -&gt; Annotare to start the application.</a:t>
            </a:r>
          </a:p>
          <a:p>
            <a:r>
              <a:rPr lang="en-US" dirty="0" smtClean="0">
                <a:ea typeface="ＭＳ Ｐゴシック" charset="-128"/>
              </a:rPr>
              <a:t>MAC OS X (10.5 or greater)</a:t>
            </a:r>
          </a:p>
          <a:p>
            <a:pPr marL="800100" lvl="1" indent="-342900"/>
            <a:r>
              <a:rPr lang="en-US" dirty="0" smtClean="0"/>
              <a:t>Uninstall any older version of Annotare by removing it from /Applications.</a:t>
            </a:r>
          </a:p>
          <a:p>
            <a:pPr marL="800100" lvl="1" indent="-342900"/>
            <a:r>
              <a:rPr lang="en-US" dirty="0" smtClean="0"/>
              <a:t>Get Java JRE 1.5 or higher.</a:t>
            </a:r>
          </a:p>
          <a:p>
            <a:pPr marL="800100" lvl="1" indent="-342900"/>
            <a:r>
              <a:rPr lang="en-US" dirty="0" smtClean="0"/>
              <a:t>Download the installer:</a:t>
            </a:r>
          </a:p>
          <a:p>
            <a:pPr lvl="2"/>
            <a:r>
              <a:rPr lang="en-US" dirty="0" smtClean="0">
                <a:hlinkClick r:id="rId5"/>
              </a:rPr>
              <a:t>http://annotare.googlecode.com/files/Annotare-v1.1.1.pkg.zip</a:t>
            </a:r>
            <a:endParaRPr lang="en-US" dirty="0" smtClean="0"/>
          </a:p>
          <a:p>
            <a:pPr marL="800100" lvl="1" indent="-342900"/>
            <a:r>
              <a:rPr lang="en-US" dirty="0" smtClean="0"/>
              <a:t>Double-click to unzip, then double-click on the .pkg to install.</a:t>
            </a:r>
          </a:p>
          <a:p>
            <a:pPr marL="800100" lvl="1" indent="-342900"/>
            <a:r>
              <a:rPr lang="en-US" dirty="0" smtClean="0"/>
              <a:t>Click on /Applications/Annotare to start the application.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752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Don’t start from a blank slate; use a template.</a:t>
            </a:r>
          </a:p>
          <a:p>
            <a:pPr lvl="1"/>
            <a:r>
              <a:rPr lang="en-US" dirty="0" smtClean="0"/>
              <a:t>A template gives you a partially populated MAGE-TAB document set that can then be completed with experiment-specific information.</a:t>
            </a:r>
          </a:p>
          <a:p>
            <a:pPr lvl="1"/>
            <a:r>
              <a:rPr lang="en-US" dirty="0" smtClean="0"/>
              <a:t>From the Files Gallery, choose “Create from Template”.</a:t>
            </a:r>
          </a:p>
          <a:p>
            <a:pPr lvl="1"/>
            <a:r>
              <a:rPr lang="en-US" dirty="0" smtClean="0"/>
              <a:t>Search for a template by experimental design and species.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45" name="Picture 7" descr="Screenshot of Files Gallery and Template Search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276600"/>
            <a:ext cx="5127625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391400" cy="121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Generate MAGE-TAB files from the template</a:t>
            </a:r>
          </a:p>
          <a:p>
            <a:pPr lvl="1"/>
            <a:r>
              <a:rPr lang="en-US" dirty="0" smtClean="0"/>
              <a:t>Choose “Create file using selected template” and start editing it.</a:t>
            </a:r>
          </a:p>
          <a:p>
            <a:pPr lvl="1"/>
            <a:r>
              <a:rPr lang="en-US" dirty="0" smtClean="0"/>
              <a:t>Clicking on Save will save an &lt;filename&gt;.idf.txt and &lt;filename&gt;.sdrf.txt.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3493" name="Picture 5" descr="Screenshot of a dose response study IDF generated from a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3352800"/>
            <a:ext cx="9153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Templates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391400" cy="1981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Custom Templates</a:t>
            </a:r>
          </a:p>
          <a:p>
            <a:pPr lvl="1"/>
            <a:r>
              <a:rPr lang="en-US" dirty="0" smtClean="0"/>
              <a:t>Clicking on File -&gt; Save as Template (in the Annotare menu) will save your edits as a new template in your files location (defined in user preferences). The files will be saved as &lt;filename&gt;.idf.tpl.txt and &lt;filename&gt;.sdrf.tpl txt.</a:t>
            </a:r>
          </a:p>
          <a:p>
            <a:pPr lvl="1"/>
            <a:r>
              <a:rPr lang="en-US" dirty="0" smtClean="0"/>
              <a:t>Custom templates can be created with often-used annotations already filled in, and saved for use in future experiments.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5541" name="Picture 5" descr="Screenshot of a custom template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400" y="3505200"/>
            <a:ext cx="911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Design Wizard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7772400" cy="16764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Useful when no template is available</a:t>
            </a:r>
          </a:p>
          <a:p>
            <a:r>
              <a:rPr lang="en-US" dirty="0" smtClean="0">
                <a:ea typeface="ＭＳ Ｐゴシック" charset="-128"/>
              </a:rPr>
              <a:t>Guides a novice user with step-by-step questions</a:t>
            </a:r>
          </a:p>
          <a:p>
            <a:pPr lvl="1"/>
            <a:r>
              <a:rPr lang="en-US" dirty="0" smtClean="0"/>
              <a:t>Experimental design, number of channels, labels</a:t>
            </a:r>
          </a:p>
          <a:p>
            <a:pPr lvl="1"/>
            <a:r>
              <a:rPr lang="en-US" dirty="0" smtClean="0"/>
              <a:t>Platform and protocols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257800" y="-685800"/>
          <a:ext cx="4267200" cy="2667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9637" name="Picture 5" descr="Screenshot of Design Wizard Step 1.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041650"/>
            <a:ext cx="53482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1003</Words>
  <Application>Microsoft Macintosh PowerPoint</Application>
  <PresentationFormat>On-screen Show (4:3)</PresentationFormat>
  <Paragraphs>133</Paragraphs>
  <Slides>22</Slides>
  <Notes>22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Annotating Experiments with MAGE-TAB: Annotare       Example files can be downloaded from here: https://gforge.nci.nih.gov/docman/view.php/305/23084/magetab_samples.zip  </vt:lpstr>
      <vt:lpstr>Outline</vt:lpstr>
      <vt:lpstr>MAGE-TAB Overview</vt:lpstr>
      <vt:lpstr>Annotare Overview</vt:lpstr>
      <vt:lpstr>Installation</vt:lpstr>
      <vt:lpstr>Templates</vt:lpstr>
      <vt:lpstr>Templates</vt:lpstr>
      <vt:lpstr>Templates</vt:lpstr>
      <vt:lpstr>Design Wizard</vt:lpstr>
      <vt:lpstr>Design Wizard</vt:lpstr>
      <vt:lpstr>Design Wizard</vt:lpstr>
      <vt:lpstr>IDF</vt:lpstr>
      <vt:lpstr>IDF Forms</vt:lpstr>
      <vt:lpstr>IDF Forms</vt:lpstr>
      <vt:lpstr>IDF Spreadsheet</vt:lpstr>
      <vt:lpstr>SDRF Editing</vt:lpstr>
      <vt:lpstr>SDRF Configuration</vt:lpstr>
      <vt:lpstr>Using Controlled Vocabularies</vt:lpstr>
      <vt:lpstr>Using Controlled Vocabularies</vt:lpstr>
      <vt:lpstr>Validation</vt:lpstr>
      <vt:lpstr>Plan for 2.0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Rashmi Srinivasa</cp:lastModifiedBy>
  <cp:revision>988</cp:revision>
  <dcterms:created xsi:type="dcterms:W3CDTF">2011-06-09T15:17:52Z</dcterms:created>
  <dcterms:modified xsi:type="dcterms:W3CDTF">2011-06-09T15:18:29Z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