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334" r:id="rId3"/>
    <p:sldId id="341" r:id="rId4"/>
    <p:sldId id="343" r:id="rId5"/>
    <p:sldId id="344" r:id="rId6"/>
    <p:sldId id="345" r:id="rId7"/>
    <p:sldId id="346" r:id="rId8"/>
    <p:sldId id="342" r:id="rId9"/>
    <p:sldId id="34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32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9179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8924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big-kc.nci.nih.gov/Molecular/foru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-kc.nci.nih.gov/Molecular/KC/index.php/Caarray075" TargetMode="External"/><Relationship Id="rId4" Type="http://schemas.openxmlformats.org/officeDocument/2006/relationships/hyperlink" Target="https://cabig-kc.nci.nih.gov/Molecular/KC/index.php/Caarray071" TargetMode="External"/><Relationship Id="rId5" Type="http://schemas.openxmlformats.org/officeDocument/2006/relationships/hyperlink" Target="https://cabig-kc.nci.nih.gov/Molecular/KC/index.php/Caarray067" TargetMode="External"/><Relationship Id="rId6" Type="http://schemas.openxmlformats.org/officeDocument/2006/relationships/hyperlink" Target="https://cabig-kc.nci.nih.gov/Molecular/KC/index.php/Caarray065" TargetMode="External"/><Relationship Id="rId7" Type="http://schemas.openxmlformats.org/officeDocument/2006/relationships/hyperlink" Target="https://cabig-kc.nci.nih.gov/Molecular/KC/index.php/Caarray077" TargetMode="External"/><Relationship Id="rId8" Type="http://schemas.openxmlformats.org/officeDocument/2006/relationships/hyperlink" Target="https://cabig-kc.nci.nih.gov/Molecular/KC/index.php/Caarray058" TargetMode="External"/><Relationship Id="rId9" Type="http://schemas.openxmlformats.org/officeDocument/2006/relationships/hyperlink" Target="https://cabig-kc.nci.nih.gov/Molecular/KC/index.php/Caarray080" TargetMode="External"/><Relationship Id="rId10" Type="http://schemas.openxmlformats.org/officeDocument/2006/relationships/hyperlink" Target="https://cabig-kc.nci.nih.gov/Molecular/forums/viewtopic.php?f=6&amp;t=49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Release 2.4.1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Release: 2.4.1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Schedule</a:t>
            </a:r>
          </a:p>
          <a:p>
            <a:pPr lvl="1" eaLnBrk="1" hangingPunct="1"/>
            <a:r>
              <a:rPr lang="en-US" sz="1600" dirty="0" smtClean="0"/>
              <a:t>Testing started this week.</a:t>
            </a:r>
          </a:p>
          <a:p>
            <a:pPr lvl="1" eaLnBrk="1" hangingPunct="1"/>
            <a:r>
              <a:rPr lang="en-US" sz="1600" dirty="0" smtClean="0"/>
              <a:t>Release at the end of May.</a:t>
            </a:r>
          </a:p>
          <a:p>
            <a:pPr eaLnBrk="1" hangingPunct="1"/>
            <a:r>
              <a:rPr lang="en-US" sz="2400" dirty="0" smtClean="0"/>
              <a:t>Scope 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into the queue of import and validation jobs. Ability to cancel a queued job.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are now restricted to terms from the NCBI Taxonomy.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proper import of Agilent array design files where the chromosome name is not in a strictly numeric or X/Y format.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with multiple array designs may cause copy number data to get imported as "Imported (Not Parsed)”.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2.4.1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0800" y="2895600"/>
            <a:ext cx="3505200" cy="190500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Job Queue</a:t>
            </a:r>
          </a:p>
        </p:txBody>
      </p:sp>
      <p:pic>
        <p:nvPicPr>
          <p:cNvPr id="4" name="Picture 3" descr="Screenshot of the Job Queue page showing list of jobs in the queue and the ability to cancel a job that has not starte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3118"/>
            <a:ext cx="7924800" cy="434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Organisms from the NCBI Taxonomy</a:t>
            </a:r>
          </a:p>
        </p:txBody>
      </p:sp>
      <p:pic>
        <p:nvPicPr>
          <p:cNvPr id="4" name="Picture 3" descr="Screenshot showing that the contents of the organism-selection drop-down box are limited to the NCBI Taxonomy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416611"/>
            <a:ext cx="6277751" cy="54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4" name="Picture 3" descr="Screenshot of main caArray page showing the two new search criteria for experiments, which are PubMed ID and Publication Author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191" y="1828800"/>
            <a:ext cx="776580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5" name="Picture 4" descr="Screenshot showing search by PubMed I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2667000" cy="1958163"/>
          </a:xfrm>
          <a:prstGeom prst="rect">
            <a:avLst/>
          </a:prstGeom>
        </p:spPr>
      </p:pic>
      <p:pic>
        <p:nvPicPr>
          <p:cNvPr id="6" name="Picture 5" descr="Screenshot showing Search by Author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752600"/>
            <a:ext cx="3352800" cy="2449689"/>
          </a:xfrm>
          <a:prstGeom prst="rect">
            <a:avLst/>
          </a:prstGeom>
        </p:spPr>
      </p:pic>
      <p:pic>
        <p:nvPicPr>
          <p:cNvPr id="7" name="Picture 6" descr="Screenshot showing results from Search by Author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" y="4564063"/>
            <a:ext cx="9124950" cy="202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Major Release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Easier upload and import of large data sets</a:t>
            </a:r>
            <a:r>
              <a:rPr lang="en-US" sz="1600" dirty="0" smtClean="0"/>
              <a:t> without having to break them into batches. Files can be stored on the file system rather than in the database. An Upload/Download manager eliminates the 2GB upload limit and allows </a:t>
            </a:r>
            <a:r>
              <a:rPr lang="en-US" sz="1600" dirty="0" err="1" smtClean="0"/>
              <a:t>resumable</a:t>
            </a:r>
            <a:r>
              <a:rPr lang="en-US" sz="1600" dirty="0" smtClean="0"/>
              <a:t> uploads.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 plug-in architecture</a:t>
            </a:r>
            <a:r>
              <a:rPr lang="en-US" sz="1600" dirty="0" smtClean="0"/>
              <a:t>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An updated technology stack</a:t>
            </a:r>
            <a:r>
              <a:rPr lang="en-US" sz="1600" dirty="0" smtClean="0"/>
              <a:t>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MySQL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What’s New on caArray Support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New Knowledgebase Articles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3" action="ppaction://hlinkfile" tooltip="Caarray075"/>
              </a:rPr>
              <a:t>Caarray075</a:t>
            </a:r>
            <a:r>
              <a:rPr lang="en-US" dirty="0"/>
              <a:t> UPT user group/</a:t>
            </a:r>
            <a:r>
              <a:rPr lang="en-US" dirty="0" err="1"/>
              <a:t>caArray</a:t>
            </a:r>
            <a:r>
              <a:rPr lang="en-US" dirty="0"/>
              <a:t> collaboration group </a:t>
            </a:r>
            <a:r>
              <a:rPr lang="en-US" dirty="0" smtClean="0"/>
              <a:t>clarification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4" action="ppaction://hlinkfile" tooltip="Caarray071"/>
              </a:rPr>
              <a:t>Caarray071</a:t>
            </a:r>
            <a:r>
              <a:rPr lang="en-US" dirty="0"/>
              <a:t> How to check whether my </a:t>
            </a:r>
            <a:r>
              <a:rPr lang="en-US" dirty="0" err="1"/>
              <a:t>caArray</a:t>
            </a:r>
            <a:r>
              <a:rPr lang="en-US" dirty="0"/>
              <a:t> data is published on caGrid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5" action="ppaction://hlinkfile" tooltip="Caarray067"/>
              </a:rPr>
              <a:t>Caarray067</a:t>
            </a:r>
            <a:r>
              <a:rPr lang="en-US" dirty="0"/>
              <a:t> Zip file </a:t>
            </a:r>
            <a:r>
              <a:rPr lang="en-US" dirty="0" err="1"/>
              <a:t>uncompression</a:t>
            </a:r>
            <a:r>
              <a:rPr lang="en-US" dirty="0"/>
              <a:t> failed. Why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6" action="ppaction://hlinkfile" tooltip="Caarray065"/>
              </a:rPr>
              <a:t>Caarray065</a:t>
            </a:r>
            <a:r>
              <a:rPr lang="en-US" dirty="0" smtClean="0"/>
              <a:t> </a:t>
            </a:r>
            <a:r>
              <a:rPr lang="en-US" dirty="0"/>
              <a:t>Can we amend the ownership for a deleted user's experiment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7" action="ppaction://hlinkfile" tooltip="Caarray077"/>
              </a:rPr>
              <a:t>Caarray077</a:t>
            </a:r>
            <a:r>
              <a:rPr lang="en-US" dirty="0"/>
              <a:t> How to increase time-out period when running CQL queries?</a:t>
            </a:r>
            <a:endParaRPr lang="en-US" dirty="0">
              <a:ea typeface="ＭＳ Ｐゴシック" pitchFamily="34" charset="-128"/>
              <a:hlinkClick r:id="rId8" action="ppaction://hlinkfile" tooltip="Caarray058"/>
            </a:endParaRPr>
          </a:p>
          <a:p>
            <a:pPr marL="800100" lvl="1" indent="-342900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Community Code Contribution Update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Support RPLA in </a:t>
            </a:r>
            <a:r>
              <a:rPr lang="en-US" dirty="0" err="1" smtClean="0"/>
              <a:t>caArray</a:t>
            </a:r>
            <a:r>
              <a:rPr lang="en-US" dirty="0" smtClean="0"/>
              <a:t> by Leandro </a:t>
            </a:r>
            <a:r>
              <a:rPr lang="en-US" dirty="0" err="1" smtClean="0"/>
              <a:t>Hermida’s</a:t>
            </a:r>
            <a:r>
              <a:rPr lang="en-US" dirty="0" smtClean="0"/>
              <a:t> team at PMI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 smtClean="0">
                <a:hlinkClick r:id="rId9"/>
              </a:rPr>
              <a:t>caarray080</a:t>
            </a:r>
            <a:r>
              <a:rPr lang="en-US" dirty="0" smtClean="0"/>
              <a:t> </a:t>
            </a:r>
            <a:r>
              <a:rPr lang="en-US" dirty="0"/>
              <a:t>A step-by-step guide to Create MAGE-TAB template specific to RPLA </a:t>
            </a:r>
            <a:r>
              <a:rPr lang="en-US" dirty="0" smtClean="0"/>
              <a:t>Project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Upgraded </a:t>
            </a:r>
            <a:r>
              <a:rPr lang="en-US" dirty="0" err="1" smtClean="0"/>
              <a:t>caArray</a:t>
            </a:r>
            <a:r>
              <a:rPr lang="en-US" dirty="0" smtClean="0"/>
              <a:t> Importer to work with </a:t>
            </a:r>
            <a:r>
              <a:rPr lang="en-US" dirty="0" err="1" smtClean="0"/>
              <a:t>caArray</a:t>
            </a:r>
            <a:r>
              <a:rPr lang="en-US" dirty="0" smtClean="0"/>
              <a:t> 2.4.0.2 by </a:t>
            </a:r>
            <a:r>
              <a:rPr lang="en-US" dirty="0" err="1" smtClean="0"/>
              <a:t>Talha</a:t>
            </a:r>
            <a:r>
              <a:rPr lang="en-US" dirty="0" smtClean="0"/>
              <a:t> at UAMS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cabig-kc.nci.nih.gov/Molecular/forums/viewtopic.php?f=6&amp;t=497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4552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463</Words>
  <Application>Microsoft Macintosh PowerPoint</Application>
  <PresentationFormat>On-screen Show (4:3)</PresentationFormat>
  <Paragraphs>42</Paragraphs>
  <Slides>10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caArray Update: Release 2.4.1    ICR-WS Meeting May 11, 2011    </vt:lpstr>
      <vt:lpstr>Next Release: 2.4.1</vt:lpstr>
      <vt:lpstr>Demonstration of 2.4.1 Features</vt:lpstr>
      <vt:lpstr>Screenshot: Job Queue</vt:lpstr>
      <vt:lpstr>Screenshot: Organisms from the NCBI Taxonomy</vt:lpstr>
      <vt:lpstr>Screenshots: Search by Publication</vt:lpstr>
      <vt:lpstr>Screenshots: Search by Publication</vt:lpstr>
      <vt:lpstr>Next Major Release</vt:lpstr>
      <vt:lpstr>What’s New on caArray Support</vt:lpstr>
      <vt:lpstr>Avenues for Feedback</vt:lpstr>
    </vt:vector>
  </TitlesOfParts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lastModifiedBy>Rashmi Srinivasa</cp:lastModifiedBy>
  <cp:revision>1022</cp:revision>
  <dcterms:created xsi:type="dcterms:W3CDTF">2011-05-10T18:46:56Z</dcterms:created>
  <dcterms:modified xsi:type="dcterms:W3CDTF">2011-05-10T18:57:56Z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