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430" r:id="rId4"/>
    <p:sldId id="432" r:id="rId5"/>
    <p:sldId id="433" r:id="rId6"/>
    <p:sldId id="434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4" r:id="rId15"/>
    <p:sldId id="443" r:id="rId16"/>
    <p:sldId id="446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161" autoAdjust="0"/>
    <p:restoredTop sz="76513" autoAdjust="0"/>
  </p:normalViewPr>
  <p:slideViewPr>
    <p:cSldViewPr snapToGrid="0">
      <p:cViewPr varScale="1">
        <p:scale>
          <a:sx n="89" d="100"/>
          <a:sy n="89" d="100"/>
        </p:scale>
        <p:origin x="-738" y="-102"/>
      </p:cViewPr>
      <p:guideLst>
        <p:guide orient="horz" pos="402"/>
        <p:guide pos="2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26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E0271-314A-CE4A-B830-BFF7D6739577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D0684-FA13-AE4A-BB84-D98334F3F3EF}">
      <dgm:prSet phldrT="[Text]" custT="1"/>
      <dgm:spPr>
        <a:gradFill rotWithShape="0">
          <a:gsLst>
            <a:gs pos="0">
              <a:srgbClr val="5171AC"/>
            </a:gs>
            <a:gs pos="100000">
              <a:srgbClr val="CADBE6"/>
            </a:gs>
          </a:gsLst>
        </a:gradFill>
      </dgm:spPr>
      <dgm:t>
        <a:bodyPr/>
        <a:lstStyle/>
        <a:p>
          <a:r>
            <a:rPr lang="en-US" sz="2200" b="1" dirty="0" smtClean="0"/>
            <a:t>Requirements Analysis</a:t>
          </a:r>
          <a:endParaRPr lang="en-US" sz="2200" b="1" dirty="0"/>
        </a:p>
      </dgm:t>
    </dgm:pt>
    <dgm:pt modelId="{C57E84FD-7627-3C40-9F5B-DD29E9AED1C4}" type="parTrans" cxnId="{FCB6ACDE-8B67-8F43-872C-09FCFC827D9C}">
      <dgm:prSet/>
      <dgm:spPr/>
      <dgm:t>
        <a:bodyPr/>
        <a:lstStyle/>
        <a:p>
          <a:endParaRPr lang="en-US"/>
        </a:p>
      </dgm:t>
    </dgm:pt>
    <dgm:pt modelId="{CF75B4AF-5ADF-B246-AF30-221A8B17DF6B}" type="sibTrans" cxnId="{FCB6ACDE-8B67-8F43-872C-09FCFC827D9C}">
      <dgm:prSet/>
      <dgm:spPr/>
      <dgm:t>
        <a:bodyPr/>
        <a:lstStyle/>
        <a:p>
          <a:endParaRPr lang="en-US"/>
        </a:p>
      </dgm:t>
    </dgm:pt>
    <dgm:pt modelId="{A208B892-CA8B-A24E-8680-BBCE6E41C562}">
      <dgm:prSet phldrT="[Text]"/>
      <dgm:spPr/>
      <dgm:t>
        <a:bodyPr/>
        <a:lstStyle/>
        <a:p>
          <a:r>
            <a:rPr lang="en-US" b="1" i="1" dirty="0" smtClean="0">
              <a:solidFill>
                <a:srgbClr val="000000"/>
              </a:solidFill>
            </a:rPr>
            <a:t>Determine needs, stakeholders and conditions to meet </a:t>
          </a:r>
          <a:r>
            <a:rPr lang="en-US" b="0" i="0" dirty="0" smtClean="0">
              <a:solidFill>
                <a:srgbClr val="000000"/>
              </a:solidFill>
            </a:rPr>
            <a:t>for </a:t>
          </a:r>
          <a:r>
            <a:rPr lang="en-US" dirty="0" smtClean="0">
              <a:solidFill>
                <a:srgbClr val="000000"/>
              </a:solidFill>
            </a:rPr>
            <a:t>new product or process</a:t>
          </a:r>
          <a:endParaRPr lang="en-US" dirty="0">
            <a:solidFill>
              <a:srgbClr val="000000"/>
            </a:solidFill>
          </a:endParaRPr>
        </a:p>
      </dgm:t>
    </dgm:pt>
    <dgm:pt modelId="{9C5A344B-4F03-8644-8F16-B54A1382A20A}" type="parTrans" cxnId="{CC4EBC78-7590-E14C-8A9C-399C8CE7C9AC}">
      <dgm:prSet/>
      <dgm:spPr/>
      <dgm:t>
        <a:bodyPr/>
        <a:lstStyle/>
        <a:p>
          <a:endParaRPr lang="en-US"/>
        </a:p>
      </dgm:t>
    </dgm:pt>
    <dgm:pt modelId="{16EEFA3D-AD93-BF4B-B76B-7DD1BF4B33C4}" type="sibTrans" cxnId="{CC4EBC78-7590-E14C-8A9C-399C8CE7C9AC}">
      <dgm:prSet/>
      <dgm:spPr/>
      <dgm:t>
        <a:bodyPr/>
        <a:lstStyle/>
        <a:p>
          <a:endParaRPr lang="en-US"/>
        </a:p>
      </dgm:t>
    </dgm:pt>
    <dgm:pt modelId="{8B12D098-7C6A-4C41-B4DE-F68B29DB3B56}">
      <dgm:prSet phldrT="[Text]" custT="1"/>
      <dgm:spPr>
        <a:gradFill rotWithShape="0">
          <a:gsLst>
            <a:gs pos="0">
              <a:srgbClr val="5171AC"/>
            </a:gs>
            <a:gs pos="100000">
              <a:srgbClr val="CADBE6"/>
            </a:gs>
          </a:gsLst>
        </a:gradFill>
      </dgm:spPr>
      <dgm:t>
        <a:bodyPr/>
        <a:lstStyle/>
        <a:p>
          <a:r>
            <a:rPr lang="en-US" sz="2200" b="1" dirty="0" smtClean="0"/>
            <a:t>Knowledge Acquisition</a:t>
          </a:r>
          <a:endParaRPr lang="en-US" sz="2200" b="1" dirty="0"/>
        </a:p>
      </dgm:t>
    </dgm:pt>
    <dgm:pt modelId="{A0E828A0-3661-AF42-912B-F38A2D5C4E51}" type="parTrans" cxnId="{38933E68-C962-E146-8E5C-1879020265AF}">
      <dgm:prSet/>
      <dgm:spPr/>
      <dgm:t>
        <a:bodyPr/>
        <a:lstStyle/>
        <a:p>
          <a:endParaRPr lang="en-US"/>
        </a:p>
      </dgm:t>
    </dgm:pt>
    <dgm:pt modelId="{2AB2F180-2C7E-A64A-9EF9-71E95DFF709E}" type="sibTrans" cxnId="{38933E68-C962-E146-8E5C-1879020265AF}">
      <dgm:prSet/>
      <dgm:spPr/>
      <dgm:t>
        <a:bodyPr/>
        <a:lstStyle/>
        <a:p>
          <a:endParaRPr lang="en-US"/>
        </a:p>
      </dgm:t>
    </dgm:pt>
    <dgm:pt modelId="{2428148E-AA22-2145-9FA0-63EFCA34D0D7}">
      <dgm:prSet phldrT="[Text]"/>
      <dgm:spPr/>
      <dgm:t>
        <a:bodyPr/>
        <a:lstStyle/>
        <a:p>
          <a:r>
            <a:rPr lang="en-US" b="1" i="1" dirty="0" smtClean="0">
              <a:solidFill>
                <a:srgbClr val="000000"/>
              </a:solidFill>
            </a:rPr>
            <a:t>Transformation of knowledge </a:t>
          </a:r>
          <a:r>
            <a:rPr lang="en-US" dirty="0" smtClean="0">
              <a:solidFill>
                <a:srgbClr val="000000"/>
              </a:solidFill>
            </a:rPr>
            <a:t>into a form used by knowledge-based system</a:t>
          </a:r>
          <a:endParaRPr lang="en-US" dirty="0">
            <a:solidFill>
              <a:srgbClr val="000000"/>
            </a:solidFill>
          </a:endParaRPr>
        </a:p>
      </dgm:t>
    </dgm:pt>
    <dgm:pt modelId="{00D5DF3B-E3CF-254F-916F-615DDF1893A2}" type="parTrans" cxnId="{E8580130-D265-DA47-90B5-092706528717}">
      <dgm:prSet/>
      <dgm:spPr/>
      <dgm:t>
        <a:bodyPr/>
        <a:lstStyle/>
        <a:p>
          <a:endParaRPr lang="en-US"/>
        </a:p>
      </dgm:t>
    </dgm:pt>
    <dgm:pt modelId="{3BBA8A41-4537-7046-AFD3-3322058940A9}" type="sibTrans" cxnId="{E8580130-D265-DA47-90B5-092706528717}">
      <dgm:prSet/>
      <dgm:spPr/>
      <dgm:t>
        <a:bodyPr/>
        <a:lstStyle/>
        <a:p>
          <a:endParaRPr lang="en-US"/>
        </a:p>
      </dgm:t>
    </dgm:pt>
    <dgm:pt modelId="{070CB481-C417-8446-9548-0A2FE17AD171}">
      <dgm:prSet phldrT="[Text]" custT="1"/>
      <dgm:spPr>
        <a:gradFill rotWithShape="0">
          <a:gsLst>
            <a:gs pos="0">
              <a:srgbClr val="5171AC"/>
            </a:gs>
            <a:gs pos="100000">
              <a:srgbClr val="CADBE6"/>
            </a:gs>
          </a:gsLst>
        </a:gradFill>
      </dgm:spPr>
      <dgm:t>
        <a:bodyPr/>
        <a:lstStyle/>
        <a:p>
          <a:r>
            <a:rPr lang="en-US" sz="2200" b="1" dirty="0" smtClean="0"/>
            <a:t>Domain and Data Modeling</a:t>
          </a:r>
          <a:endParaRPr lang="en-US" sz="2200" b="1" dirty="0"/>
        </a:p>
      </dgm:t>
    </dgm:pt>
    <dgm:pt modelId="{2250E280-1DE5-A54C-87C0-5EB3D93232BB}" type="parTrans" cxnId="{D866E387-15F3-3640-A11C-3A9D0E66B6A9}">
      <dgm:prSet/>
      <dgm:spPr/>
      <dgm:t>
        <a:bodyPr/>
        <a:lstStyle/>
        <a:p>
          <a:endParaRPr lang="en-US"/>
        </a:p>
      </dgm:t>
    </dgm:pt>
    <dgm:pt modelId="{5E042F40-C268-A144-B57B-490E00E171AF}" type="sibTrans" cxnId="{D866E387-15F3-3640-A11C-3A9D0E66B6A9}">
      <dgm:prSet/>
      <dgm:spPr/>
      <dgm:t>
        <a:bodyPr/>
        <a:lstStyle/>
        <a:p>
          <a:endParaRPr lang="en-US"/>
        </a:p>
      </dgm:t>
    </dgm:pt>
    <dgm:pt modelId="{BE1B866B-0CD4-034A-8D70-1D411EB586BD}">
      <dgm:prSet phldrT="[Text]"/>
      <dgm:spPr/>
      <dgm:t>
        <a:bodyPr/>
        <a:lstStyle/>
        <a:p>
          <a:r>
            <a:rPr lang="en-US" b="1" i="1" dirty="0" smtClean="0">
              <a:solidFill>
                <a:srgbClr val="000000"/>
              </a:solidFill>
            </a:rPr>
            <a:t>Conceptual modeling </a:t>
          </a:r>
          <a:r>
            <a:rPr lang="en-US" dirty="0" smtClean="0">
              <a:solidFill>
                <a:srgbClr val="000000"/>
              </a:solidFill>
            </a:rPr>
            <a:t>of system describing entities and their relationships</a:t>
          </a:r>
          <a:endParaRPr lang="en-US" dirty="0">
            <a:solidFill>
              <a:srgbClr val="000000"/>
            </a:solidFill>
          </a:endParaRPr>
        </a:p>
      </dgm:t>
    </dgm:pt>
    <dgm:pt modelId="{DFCED003-A269-484C-BDA3-FDFC0DFD65C6}" type="parTrans" cxnId="{DA36A068-DEF7-2241-B7E0-EBEE8BE012A9}">
      <dgm:prSet/>
      <dgm:spPr/>
      <dgm:t>
        <a:bodyPr/>
        <a:lstStyle/>
        <a:p>
          <a:endParaRPr lang="en-US"/>
        </a:p>
      </dgm:t>
    </dgm:pt>
    <dgm:pt modelId="{DEF7E994-B30C-F34C-BCBF-274D380CFB55}" type="sibTrans" cxnId="{DA36A068-DEF7-2241-B7E0-EBEE8BE012A9}">
      <dgm:prSet/>
      <dgm:spPr/>
      <dgm:t>
        <a:bodyPr/>
        <a:lstStyle/>
        <a:p>
          <a:endParaRPr lang="en-US"/>
        </a:p>
      </dgm:t>
    </dgm:pt>
    <dgm:pt modelId="{9BEC70C8-9518-BE45-B311-EBD7C8B166B5}">
      <dgm:prSet custT="1"/>
      <dgm:spPr>
        <a:gradFill rotWithShape="0">
          <a:gsLst>
            <a:gs pos="0">
              <a:srgbClr val="5171AC"/>
            </a:gs>
            <a:gs pos="100000">
              <a:srgbClr val="CADBE6"/>
            </a:gs>
          </a:gsLst>
        </a:gradFill>
      </dgm:spPr>
      <dgm:t>
        <a:bodyPr/>
        <a:lstStyle/>
        <a:p>
          <a:r>
            <a:rPr lang="en-US" sz="2200" b="1" dirty="0" smtClean="0"/>
            <a:t>Semantic Annotation</a:t>
          </a:r>
          <a:endParaRPr lang="en-US" sz="2200" b="1" dirty="0"/>
        </a:p>
      </dgm:t>
    </dgm:pt>
    <dgm:pt modelId="{71EE556D-916B-D547-87AF-F2A9E524BADB}" type="parTrans" cxnId="{471DA35F-4846-664C-A84C-9B34AA08F35A}">
      <dgm:prSet/>
      <dgm:spPr/>
      <dgm:t>
        <a:bodyPr/>
        <a:lstStyle/>
        <a:p>
          <a:endParaRPr lang="en-US"/>
        </a:p>
      </dgm:t>
    </dgm:pt>
    <dgm:pt modelId="{916EBD25-AF13-C045-AF3A-41D6FC259325}" type="sibTrans" cxnId="{471DA35F-4846-664C-A84C-9B34AA08F35A}">
      <dgm:prSet/>
      <dgm:spPr/>
      <dgm:t>
        <a:bodyPr/>
        <a:lstStyle/>
        <a:p>
          <a:endParaRPr lang="en-US"/>
        </a:p>
      </dgm:t>
    </dgm:pt>
    <dgm:pt modelId="{A9B1E884-BEFC-1141-A514-360E578E8C46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Process of </a:t>
          </a:r>
          <a:r>
            <a:rPr lang="en-US" b="1" i="1" dirty="0" smtClean="0">
              <a:solidFill>
                <a:srgbClr val="000000"/>
              </a:solidFill>
            </a:rPr>
            <a:t>normalizing and standardizing data and models </a:t>
          </a:r>
          <a:r>
            <a:rPr lang="en-US" dirty="0" smtClean="0">
              <a:solidFill>
                <a:srgbClr val="000000"/>
              </a:solidFill>
            </a:rPr>
            <a:t>to allow for information exchange</a:t>
          </a:r>
          <a:endParaRPr lang="en-US" dirty="0">
            <a:solidFill>
              <a:srgbClr val="000000"/>
            </a:solidFill>
          </a:endParaRPr>
        </a:p>
      </dgm:t>
    </dgm:pt>
    <dgm:pt modelId="{81F68D03-110A-7046-94CE-58872E3E4E28}" type="parTrans" cxnId="{C432EC97-24E0-8D4A-B3AC-8D01C9132BF2}">
      <dgm:prSet/>
      <dgm:spPr/>
      <dgm:t>
        <a:bodyPr/>
        <a:lstStyle/>
        <a:p>
          <a:endParaRPr lang="en-US"/>
        </a:p>
      </dgm:t>
    </dgm:pt>
    <dgm:pt modelId="{083B8D42-E928-884C-AF63-909EC5773DEE}" type="sibTrans" cxnId="{C432EC97-24E0-8D4A-B3AC-8D01C9132BF2}">
      <dgm:prSet/>
      <dgm:spPr/>
      <dgm:t>
        <a:bodyPr/>
        <a:lstStyle/>
        <a:p>
          <a:endParaRPr lang="en-US"/>
        </a:p>
      </dgm:t>
    </dgm:pt>
    <dgm:pt modelId="{69D169D5-7A1E-2D42-80F6-75DF17AAC487}" type="pres">
      <dgm:prSet presAssocID="{EC3E0271-314A-CE4A-B830-BFF7D67395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85939-E306-254D-BD9D-86709559E1B2}" type="pres">
      <dgm:prSet presAssocID="{9BEC70C8-9518-BE45-B311-EBD7C8B166B5}" presName="boxAndChildren" presStyleCnt="0"/>
      <dgm:spPr/>
    </dgm:pt>
    <dgm:pt modelId="{92763ABB-0EF0-954F-867F-3AD81716A558}" type="pres">
      <dgm:prSet presAssocID="{9BEC70C8-9518-BE45-B311-EBD7C8B166B5}" presName="parentTextBox" presStyleLbl="node1" presStyleIdx="0" presStyleCnt="4"/>
      <dgm:spPr/>
      <dgm:t>
        <a:bodyPr/>
        <a:lstStyle/>
        <a:p>
          <a:endParaRPr lang="en-US"/>
        </a:p>
      </dgm:t>
    </dgm:pt>
    <dgm:pt modelId="{94101697-D337-D347-AE7E-BEE63D23163E}" type="pres">
      <dgm:prSet presAssocID="{9BEC70C8-9518-BE45-B311-EBD7C8B166B5}" presName="entireBox" presStyleLbl="node1" presStyleIdx="0" presStyleCnt="4"/>
      <dgm:spPr/>
      <dgm:t>
        <a:bodyPr/>
        <a:lstStyle/>
        <a:p>
          <a:endParaRPr lang="en-US"/>
        </a:p>
      </dgm:t>
    </dgm:pt>
    <dgm:pt modelId="{DEF89D52-A998-5749-A0E0-896CBE9D5F1B}" type="pres">
      <dgm:prSet presAssocID="{9BEC70C8-9518-BE45-B311-EBD7C8B166B5}" presName="descendantBox" presStyleCnt="0"/>
      <dgm:spPr/>
    </dgm:pt>
    <dgm:pt modelId="{D3D78BB0-AC70-4643-B638-25732A7A7260}" type="pres">
      <dgm:prSet presAssocID="{A9B1E884-BEFC-1141-A514-360E578E8C46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34122-C3CD-1F45-8BD0-27A5BB650E4B}" type="pres">
      <dgm:prSet presAssocID="{5E042F40-C268-A144-B57B-490E00E171AF}" presName="sp" presStyleCnt="0"/>
      <dgm:spPr/>
    </dgm:pt>
    <dgm:pt modelId="{1C63D13B-3803-8744-A0CA-2571A4C828BB}" type="pres">
      <dgm:prSet presAssocID="{070CB481-C417-8446-9548-0A2FE17AD171}" presName="arrowAndChildren" presStyleCnt="0"/>
      <dgm:spPr/>
    </dgm:pt>
    <dgm:pt modelId="{A4851E19-4D50-6F41-AF6B-5218B3496039}" type="pres">
      <dgm:prSet presAssocID="{070CB481-C417-8446-9548-0A2FE17AD171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9F23A9E7-5F22-2D4C-80A9-F987570E6021}" type="pres">
      <dgm:prSet presAssocID="{070CB481-C417-8446-9548-0A2FE17AD171}" presName="arrow" presStyleLbl="node1" presStyleIdx="1" presStyleCnt="4"/>
      <dgm:spPr/>
      <dgm:t>
        <a:bodyPr/>
        <a:lstStyle/>
        <a:p>
          <a:endParaRPr lang="en-US"/>
        </a:p>
      </dgm:t>
    </dgm:pt>
    <dgm:pt modelId="{177701F4-A30B-A94B-876E-62DC5FD427FC}" type="pres">
      <dgm:prSet presAssocID="{070CB481-C417-8446-9548-0A2FE17AD171}" presName="descendantArrow" presStyleCnt="0"/>
      <dgm:spPr/>
    </dgm:pt>
    <dgm:pt modelId="{4DA6908B-610C-CF40-ABC4-092499310AB2}" type="pres">
      <dgm:prSet presAssocID="{BE1B866B-0CD4-034A-8D70-1D411EB586B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59FAE-3998-3146-B5C6-6BE14172E614}" type="pres">
      <dgm:prSet presAssocID="{2AB2F180-2C7E-A64A-9EF9-71E95DFF709E}" presName="sp" presStyleCnt="0"/>
      <dgm:spPr/>
    </dgm:pt>
    <dgm:pt modelId="{DD8CA8F1-6075-914A-8119-9199062F1F51}" type="pres">
      <dgm:prSet presAssocID="{8B12D098-7C6A-4C41-B4DE-F68B29DB3B56}" presName="arrowAndChildren" presStyleCnt="0"/>
      <dgm:spPr/>
    </dgm:pt>
    <dgm:pt modelId="{F5F6D1A2-2F36-EA46-BDCB-7F6207B477B3}" type="pres">
      <dgm:prSet presAssocID="{8B12D098-7C6A-4C41-B4DE-F68B29DB3B56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A8CC56F-1BAB-3F48-A365-F88BB6AE0ABE}" type="pres">
      <dgm:prSet presAssocID="{8B12D098-7C6A-4C41-B4DE-F68B29DB3B56}" presName="arrow" presStyleLbl="node1" presStyleIdx="2" presStyleCnt="4"/>
      <dgm:spPr/>
      <dgm:t>
        <a:bodyPr/>
        <a:lstStyle/>
        <a:p>
          <a:endParaRPr lang="en-US"/>
        </a:p>
      </dgm:t>
    </dgm:pt>
    <dgm:pt modelId="{DE4825EB-FD27-204C-B0A6-9035EF20EC01}" type="pres">
      <dgm:prSet presAssocID="{8B12D098-7C6A-4C41-B4DE-F68B29DB3B56}" presName="descendantArrow" presStyleCnt="0"/>
      <dgm:spPr/>
    </dgm:pt>
    <dgm:pt modelId="{ADE112F5-C5DB-9A44-9E48-671F1342B999}" type="pres">
      <dgm:prSet presAssocID="{2428148E-AA22-2145-9FA0-63EFCA34D0D7}" presName="childTextArrow" presStyleLbl="fgAccFollowNode1" presStyleIdx="2" presStyleCnt="4" custLinFactNeighborX="88776" custLinFactNeighborY="11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635ED-F6A9-1D42-951F-5E21526036E7}" type="pres">
      <dgm:prSet presAssocID="{CF75B4AF-5ADF-B246-AF30-221A8B17DF6B}" presName="sp" presStyleCnt="0"/>
      <dgm:spPr/>
    </dgm:pt>
    <dgm:pt modelId="{08418194-6B63-9C46-B148-4CE862B8D3E4}" type="pres">
      <dgm:prSet presAssocID="{D7DD0684-FA13-AE4A-BB84-D98334F3F3EF}" presName="arrowAndChildren" presStyleCnt="0"/>
      <dgm:spPr/>
    </dgm:pt>
    <dgm:pt modelId="{DFAD8419-F70D-184D-9576-83FEBA531E68}" type="pres">
      <dgm:prSet presAssocID="{D7DD0684-FA13-AE4A-BB84-D98334F3F3EF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31C0541-9A68-F749-AAFC-0879D5A394F5}" type="pres">
      <dgm:prSet presAssocID="{D7DD0684-FA13-AE4A-BB84-D98334F3F3EF}" presName="arrow" presStyleLbl="node1" presStyleIdx="3" presStyleCnt="4" custLinFactNeighborY="-25668"/>
      <dgm:spPr/>
      <dgm:t>
        <a:bodyPr/>
        <a:lstStyle/>
        <a:p>
          <a:endParaRPr lang="en-US"/>
        </a:p>
      </dgm:t>
    </dgm:pt>
    <dgm:pt modelId="{21DA2BD9-6383-9B44-9227-4BBB0304BE6E}" type="pres">
      <dgm:prSet presAssocID="{D7DD0684-FA13-AE4A-BB84-D98334F3F3EF}" presName="descendantArrow" presStyleCnt="0"/>
      <dgm:spPr/>
    </dgm:pt>
    <dgm:pt modelId="{D285FC14-0856-5348-B21F-3C6A5812103B}" type="pres">
      <dgm:prSet presAssocID="{A208B892-CA8B-A24E-8680-BBCE6E41C562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933E68-C962-E146-8E5C-1879020265AF}" srcId="{EC3E0271-314A-CE4A-B830-BFF7D6739577}" destId="{8B12D098-7C6A-4C41-B4DE-F68B29DB3B56}" srcOrd="1" destOrd="0" parTransId="{A0E828A0-3661-AF42-912B-F38A2D5C4E51}" sibTransId="{2AB2F180-2C7E-A64A-9EF9-71E95DFF709E}"/>
    <dgm:cxn modelId="{34EC3BC5-0CC4-4E10-B334-E5FCB4E6E4D1}" type="presOf" srcId="{2428148E-AA22-2145-9FA0-63EFCA34D0D7}" destId="{ADE112F5-C5DB-9A44-9E48-671F1342B999}" srcOrd="0" destOrd="0" presId="urn:microsoft.com/office/officeart/2005/8/layout/process4"/>
    <dgm:cxn modelId="{72E357C4-20E8-462B-95F6-3BA7A088C117}" type="presOf" srcId="{9BEC70C8-9518-BE45-B311-EBD7C8B166B5}" destId="{94101697-D337-D347-AE7E-BEE63D23163E}" srcOrd="1" destOrd="0" presId="urn:microsoft.com/office/officeart/2005/8/layout/process4"/>
    <dgm:cxn modelId="{D6732491-F57D-4261-9A6A-BD166D7D051F}" type="presOf" srcId="{A208B892-CA8B-A24E-8680-BBCE6E41C562}" destId="{D285FC14-0856-5348-B21F-3C6A5812103B}" srcOrd="0" destOrd="0" presId="urn:microsoft.com/office/officeart/2005/8/layout/process4"/>
    <dgm:cxn modelId="{DEF2DE5F-F938-43C6-B789-E845C141E35A}" type="presOf" srcId="{070CB481-C417-8446-9548-0A2FE17AD171}" destId="{A4851E19-4D50-6F41-AF6B-5218B3496039}" srcOrd="0" destOrd="0" presId="urn:microsoft.com/office/officeart/2005/8/layout/process4"/>
    <dgm:cxn modelId="{5012DA02-9521-41F4-99A1-3C670111150B}" type="presOf" srcId="{BE1B866B-0CD4-034A-8D70-1D411EB586BD}" destId="{4DA6908B-610C-CF40-ABC4-092499310AB2}" srcOrd="0" destOrd="0" presId="urn:microsoft.com/office/officeart/2005/8/layout/process4"/>
    <dgm:cxn modelId="{DA36A068-DEF7-2241-B7E0-EBEE8BE012A9}" srcId="{070CB481-C417-8446-9548-0A2FE17AD171}" destId="{BE1B866B-0CD4-034A-8D70-1D411EB586BD}" srcOrd="0" destOrd="0" parTransId="{DFCED003-A269-484C-BDA3-FDFC0DFD65C6}" sibTransId="{DEF7E994-B30C-F34C-BCBF-274D380CFB55}"/>
    <dgm:cxn modelId="{360EB69B-F657-4E43-AFF9-C73EAD6302A3}" type="presOf" srcId="{070CB481-C417-8446-9548-0A2FE17AD171}" destId="{9F23A9E7-5F22-2D4C-80A9-F987570E6021}" srcOrd="1" destOrd="0" presId="urn:microsoft.com/office/officeart/2005/8/layout/process4"/>
    <dgm:cxn modelId="{471DA35F-4846-664C-A84C-9B34AA08F35A}" srcId="{EC3E0271-314A-CE4A-B830-BFF7D6739577}" destId="{9BEC70C8-9518-BE45-B311-EBD7C8B166B5}" srcOrd="3" destOrd="0" parTransId="{71EE556D-916B-D547-87AF-F2A9E524BADB}" sibTransId="{916EBD25-AF13-C045-AF3A-41D6FC259325}"/>
    <dgm:cxn modelId="{B030077F-5811-49D4-BFB8-EBCE253ADAFB}" type="presOf" srcId="{D7DD0684-FA13-AE4A-BB84-D98334F3F3EF}" destId="{DFAD8419-F70D-184D-9576-83FEBA531E68}" srcOrd="0" destOrd="0" presId="urn:microsoft.com/office/officeart/2005/8/layout/process4"/>
    <dgm:cxn modelId="{E8580130-D265-DA47-90B5-092706528717}" srcId="{8B12D098-7C6A-4C41-B4DE-F68B29DB3B56}" destId="{2428148E-AA22-2145-9FA0-63EFCA34D0D7}" srcOrd="0" destOrd="0" parTransId="{00D5DF3B-E3CF-254F-916F-615DDF1893A2}" sibTransId="{3BBA8A41-4537-7046-AFD3-3322058940A9}"/>
    <dgm:cxn modelId="{FCB6ACDE-8B67-8F43-872C-09FCFC827D9C}" srcId="{EC3E0271-314A-CE4A-B830-BFF7D6739577}" destId="{D7DD0684-FA13-AE4A-BB84-D98334F3F3EF}" srcOrd="0" destOrd="0" parTransId="{C57E84FD-7627-3C40-9F5B-DD29E9AED1C4}" sibTransId="{CF75B4AF-5ADF-B246-AF30-221A8B17DF6B}"/>
    <dgm:cxn modelId="{CC4EBC78-7590-E14C-8A9C-399C8CE7C9AC}" srcId="{D7DD0684-FA13-AE4A-BB84-D98334F3F3EF}" destId="{A208B892-CA8B-A24E-8680-BBCE6E41C562}" srcOrd="0" destOrd="0" parTransId="{9C5A344B-4F03-8644-8F16-B54A1382A20A}" sibTransId="{16EEFA3D-AD93-BF4B-B76B-7DD1BF4B33C4}"/>
    <dgm:cxn modelId="{C432EC97-24E0-8D4A-B3AC-8D01C9132BF2}" srcId="{9BEC70C8-9518-BE45-B311-EBD7C8B166B5}" destId="{A9B1E884-BEFC-1141-A514-360E578E8C46}" srcOrd="0" destOrd="0" parTransId="{81F68D03-110A-7046-94CE-58872E3E4E28}" sibTransId="{083B8D42-E928-884C-AF63-909EC5773DEE}"/>
    <dgm:cxn modelId="{38A126C8-0F9B-4C79-B0AA-C246B0DA757E}" type="presOf" srcId="{8B12D098-7C6A-4C41-B4DE-F68B29DB3B56}" destId="{7A8CC56F-1BAB-3F48-A365-F88BB6AE0ABE}" srcOrd="1" destOrd="0" presId="urn:microsoft.com/office/officeart/2005/8/layout/process4"/>
    <dgm:cxn modelId="{D866E387-15F3-3640-A11C-3A9D0E66B6A9}" srcId="{EC3E0271-314A-CE4A-B830-BFF7D6739577}" destId="{070CB481-C417-8446-9548-0A2FE17AD171}" srcOrd="2" destOrd="0" parTransId="{2250E280-1DE5-A54C-87C0-5EB3D93232BB}" sibTransId="{5E042F40-C268-A144-B57B-490E00E171AF}"/>
    <dgm:cxn modelId="{8CAB0F8B-A9C2-4DCB-9612-6DCB394492EC}" type="presOf" srcId="{9BEC70C8-9518-BE45-B311-EBD7C8B166B5}" destId="{92763ABB-0EF0-954F-867F-3AD81716A558}" srcOrd="0" destOrd="0" presId="urn:microsoft.com/office/officeart/2005/8/layout/process4"/>
    <dgm:cxn modelId="{B3FF305C-A2E6-40CC-B3D4-E3839D732F4D}" type="presOf" srcId="{EC3E0271-314A-CE4A-B830-BFF7D6739577}" destId="{69D169D5-7A1E-2D42-80F6-75DF17AAC487}" srcOrd="0" destOrd="0" presId="urn:microsoft.com/office/officeart/2005/8/layout/process4"/>
    <dgm:cxn modelId="{0E60EB9D-1ADE-4E35-80B1-54287BBC80C6}" type="presOf" srcId="{8B12D098-7C6A-4C41-B4DE-F68B29DB3B56}" destId="{F5F6D1A2-2F36-EA46-BDCB-7F6207B477B3}" srcOrd="0" destOrd="0" presId="urn:microsoft.com/office/officeart/2005/8/layout/process4"/>
    <dgm:cxn modelId="{4072E674-7CB9-4D47-9B79-05D581BC4C26}" type="presOf" srcId="{A9B1E884-BEFC-1141-A514-360E578E8C46}" destId="{D3D78BB0-AC70-4643-B638-25732A7A7260}" srcOrd="0" destOrd="0" presId="urn:microsoft.com/office/officeart/2005/8/layout/process4"/>
    <dgm:cxn modelId="{B3B23D2C-D7D8-465C-9020-DB4A8BED94D1}" type="presOf" srcId="{D7DD0684-FA13-AE4A-BB84-D98334F3F3EF}" destId="{631C0541-9A68-F749-AAFC-0879D5A394F5}" srcOrd="1" destOrd="0" presId="urn:microsoft.com/office/officeart/2005/8/layout/process4"/>
    <dgm:cxn modelId="{E4818D36-8FBC-4D2B-9D3B-17F1E07CE9A7}" type="presParOf" srcId="{69D169D5-7A1E-2D42-80F6-75DF17AAC487}" destId="{36185939-E306-254D-BD9D-86709559E1B2}" srcOrd="0" destOrd="0" presId="urn:microsoft.com/office/officeart/2005/8/layout/process4"/>
    <dgm:cxn modelId="{0CD1FB2D-3952-4178-B571-F8FE7AB09719}" type="presParOf" srcId="{36185939-E306-254D-BD9D-86709559E1B2}" destId="{92763ABB-0EF0-954F-867F-3AD81716A558}" srcOrd="0" destOrd="0" presId="urn:microsoft.com/office/officeart/2005/8/layout/process4"/>
    <dgm:cxn modelId="{6A95D55C-584E-4861-AFEF-353EF3EA93F4}" type="presParOf" srcId="{36185939-E306-254D-BD9D-86709559E1B2}" destId="{94101697-D337-D347-AE7E-BEE63D23163E}" srcOrd="1" destOrd="0" presId="urn:microsoft.com/office/officeart/2005/8/layout/process4"/>
    <dgm:cxn modelId="{FA4EB556-005B-4BA9-B7C9-49891E41ACFD}" type="presParOf" srcId="{36185939-E306-254D-BD9D-86709559E1B2}" destId="{DEF89D52-A998-5749-A0E0-896CBE9D5F1B}" srcOrd="2" destOrd="0" presId="urn:microsoft.com/office/officeart/2005/8/layout/process4"/>
    <dgm:cxn modelId="{0725A716-8017-4F4B-9967-B0F7BC0A22D4}" type="presParOf" srcId="{DEF89D52-A998-5749-A0E0-896CBE9D5F1B}" destId="{D3D78BB0-AC70-4643-B638-25732A7A7260}" srcOrd="0" destOrd="0" presId="urn:microsoft.com/office/officeart/2005/8/layout/process4"/>
    <dgm:cxn modelId="{C9CD00F0-19F9-48A4-93D4-6FA9E3B6DD34}" type="presParOf" srcId="{69D169D5-7A1E-2D42-80F6-75DF17AAC487}" destId="{F8534122-C3CD-1F45-8BD0-27A5BB650E4B}" srcOrd="1" destOrd="0" presId="urn:microsoft.com/office/officeart/2005/8/layout/process4"/>
    <dgm:cxn modelId="{80116718-BD36-4998-89F3-BD63770D6659}" type="presParOf" srcId="{69D169D5-7A1E-2D42-80F6-75DF17AAC487}" destId="{1C63D13B-3803-8744-A0CA-2571A4C828BB}" srcOrd="2" destOrd="0" presId="urn:microsoft.com/office/officeart/2005/8/layout/process4"/>
    <dgm:cxn modelId="{D0EAD65D-1806-4826-BCD5-935420673104}" type="presParOf" srcId="{1C63D13B-3803-8744-A0CA-2571A4C828BB}" destId="{A4851E19-4D50-6F41-AF6B-5218B3496039}" srcOrd="0" destOrd="0" presId="urn:microsoft.com/office/officeart/2005/8/layout/process4"/>
    <dgm:cxn modelId="{0ABF7165-4B9B-4A66-9CBF-380A85C250A0}" type="presParOf" srcId="{1C63D13B-3803-8744-A0CA-2571A4C828BB}" destId="{9F23A9E7-5F22-2D4C-80A9-F987570E6021}" srcOrd="1" destOrd="0" presId="urn:microsoft.com/office/officeart/2005/8/layout/process4"/>
    <dgm:cxn modelId="{DC0A283C-FDA3-48C1-B873-AC052B42AEEA}" type="presParOf" srcId="{1C63D13B-3803-8744-A0CA-2571A4C828BB}" destId="{177701F4-A30B-A94B-876E-62DC5FD427FC}" srcOrd="2" destOrd="0" presId="urn:microsoft.com/office/officeart/2005/8/layout/process4"/>
    <dgm:cxn modelId="{495319DD-03D0-49AE-86C2-075349F95FDD}" type="presParOf" srcId="{177701F4-A30B-A94B-876E-62DC5FD427FC}" destId="{4DA6908B-610C-CF40-ABC4-092499310AB2}" srcOrd="0" destOrd="0" presId="urn:microsoft.com/office/officeart/2005/8/layout/process4"/>
    <dgm:cxn modelId="{2500572D-C9E1-4CA7-B9A8-C3D9F343D81E}" type="presParOf" srcId="{69D169D5-7A1E-2D42-80F6-75DF17AAC487}" destId="{13559FAE-3998-3146-B5C6-6BE14172E614}" srcOrd="3" destOrd="0" presId="urn:microsoft.com/office/officeart/2005/8/layout/process4"/>
    <dgm:cxn modelId="{197AD63E-C1BE-4A47-AF98-618B5BD09196}" type="presParOf" srcId="{69D169D5-7A1E-2D42-80F6-75DF17AAC487}" destId="{DD8CA8F1-6075-914A-8119-9199062F1F51}" srcOrd="4" destOrd="0" presId="urn:microsoft.com/office/officeart/2005/8/layout/process4"/>
    <dgm:cxn modelId="{EFDC2457-4B77-4344-BA94-4D95D6CF96FA}" type="presParOf" srcId="{DD8CA8F1-6075-914A-8119-9199062F1F51}" destId="{F5F6D1A2-2F36-EA46-BDCB-7F6207B477B3}" srcOrd="0" destOrd="0" presId="urn:microsoft.com/office/officeart/2005/8/layout/process4"/>
    <dgm:cxn modelId="{F51E47B5-068D-4366-B6EB-DA7A235BF5DA}" type="presParOf" srcId="{DD8CA8F1-6075-914A-8119-9199062F1F51}" destId="{7A8CC56F-1BAB-3F48-A365-F88BB6AE0ABE}" srcOrd="1" destOrd="0" presId="urn:microsoft.com/office/officeart/2005/8/layout/process4"/>
    <dgm:cxn modelId="{4CC84F90-1078-4295-B218-3A5D2BEE3704}" type="presParOf" srcId="{DD8CA8F1-6075-914A-8119-9199062F1F51}" destId="{DE4825EB-FD27-204C-B0A6-9035EF20EC01}" srcOrd="2" destOrd="0" presId="urn:microsoft.com/office/officeart/2005/8/layout/process4"/>
    <dgm:cxn modelId="{BC6A7E68-3FD0-4003-B35A-BCD026E06D5A}" type="presParOf" srcId="{DE4825EB-FD27-204C-B0A6-9035EF20EC01}" destId="{ADE112F5-C5DB-9A44-9E48-671F1342B999}" srcOrd="0" destOrd="0" presId="urn:microsoft.com/office/officeart/2005/8/layout/process4"/>
    <dgm:cxn modelId="{56940637-165B-4A8F-B72C-B55F9F79C7B5}" type="presParOf" srcId="{69D169D5-7A1E-2D42-80F6-75DF17AAC487}" destId="{F87635ED-F6A9-1D42-951F-5E21526036E7}" srcOrd="5" destOrd="0" presId="urn:microsoft.com/office/officeart/2005/8/layout/process4"/>
    <dgm:cxn modelId="{1C753C8C-6B7E-4C66-B640-3013BAC75F51}" type="presParOf" srcId="{69D169D5-7A1E-2D42-80F6-75DF17AAC487}" destId="{08418194-6B63-9C46-B148-4CE862B8D3E4}" srcOrd="6" destOrd="0" presId="urn:microsoft.com/office/officeart/2005/8/layout/process4"/>
    <dgm:cxn modelId="{D0DA8FE8-DADB-47BD-ABE2-4D6F1E813FE2}" type="presParOf" srcId="{08418194-6B63-9C46-B148-4CE862B8D3E4}" destId="{DFAD8419-F70D-184D-9576-83FEBA531E68}" srcOrd="0" destOrd="0" presId="urn:microsoft.com/office/officeart/2005/8/layout/process4"/>
    <dgm:cxn modelId="{86787CE9-46F8-4B3E-8C71-91333AF535B6}" type="presParOf" srcId="{08418194-6B63-9C46-B148-4CE862B8D3E4}" destId="{631C0541-9A68-F749-AAFC-0879D5A394F5}" srcOrd="1" destOrd="0" presId="urn:microsoft.com/office/officeart/2005/8/layout/process4"/>
    <dgm:cxn modelId="{93AB1E8D-27A9-4B0A-BC05-0F43D8C1543C}" type="presParOf" srcId="{08418194-6B63-9C46-B148-4CE862B8D3E4}" destId="{21DA2BD9-6383-9B44-9227-4BBB0304BE6E}" srcOrd="2" destOrd="0" presId="urn:microsoft.com/office/officeart/2005/8/layout/process4"/>
    <dgm:cxn modelId="{4DBEE4AC-28A6-434C-AC8C-20C8148F6DD9}" type="presParOf" srcId="{21DA2BD9-6383-9B44-9227-4BBB0304BE6E}" destId="{D285FC14-0856-5348-B21F-3C6A581210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101697-D337-D347-AE7E-BEE63D23163E}">
      <dsp:nvSpPr>
        <dsp:cNvPr id="0" name=""/>
        <dsp:cNvSpPr/>
      </dsp:nvSpPr>
      <dsp:spPr>
        <a:xfrm>
          <a:off x="0" y="3729197"/>
          <a:ext cx="7467600" cy="815857"/>
        </a:xfrm>
        <a:prstGeom prst="rect">
          <a:avLst/>
        </a:prstGeom>
        <a:gradFill rotWithShape="0">
          <a:gsLst>
            <a:gs pos="0">
              <a:srgbClr val="5171AC"/>
            </a:gs>
            <a:gs pos="100000">
              <a:srgbClr val="CADBE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Semantic Annotation</a:t>
          </a:r>
          <a:endParaRPr lang="en-US" sz="2200" b="1" kern="1200" dirty="0"/>
        </a:p>
      </dsp:txBody>
      <dsp:txXfrm>
        <a:off x="0" y="3729197"/>
        <a:ext cx="7467600" cy="440562"/>
      </dsp:txXfrm>
    </dsp:sp>
    <dsp:sp modelId="{D3D78BB0-AC70-4643-B638-25732A7A7260}">
      <dsp:nvSpPr>
        <dsp:cNvPr id="0" name=""/>
        <dsp:cNvSpPr/>
      </dsp:nvSpPr>
      <dsp:spPr>
        <a:xfrm>
          <a:off x="0" y="4153442"/>
          <a:ext cx="7467600" cy="3752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Process of </a:t>
          </a:r>
          <a:r>
            <a:rPr lang="en-US" sz="1300" b="1" i="1" kern="1200" dirty="0" smtClean="0">
              <a:solidFill>
                <a:srgbClr val="000000"/>
              </a:solidFill>
            </a:rPr>
            <a:t>normalizing and standardizing data and models </a:t>
          </a:r>
          <a:r>
            <a:rPr lang="en-US" sz="1300" kern="1200" dirty="0" smtClean="0">
              <a:solidFill>
                <a:srgbClr val="000000"/>
              </a:solidFill>
            </a:rPr>
            <a:t>to allow for information exchange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0" y="4153442"/>
        <a:ext cx="7467600" cy="375294"/>
      </dsp:txXfrm>
    </dsp:sp>
    <dsp:sp modelId="{9F23A9E7-5F22-2D4C-80A9-F987570E6021}">
      <dsp:nvSpPr>
        <dsp:cNvPr id="0" name=""/>
        <dsp:cNvSpPr/>
      </dsp:nvSpPr>
      <dsp:spPr>
        <a:xfrm rot="10800000">
          <a:off x="0" y="2486646"/>
          <a:ext cx="7467600" cy="1254788"/>
        </a:xfrm>
        <a:prstGeom prst="upArrowCallout">
          <a:avLst/>
        </a:prstGeom>
        <a:gradFill rotWithShape="0">
          <a:gsLst>
            <a:gs pos="0">
              <a:srgbClr val="5171AC"/>
            </a:gs>
            <a:gs pos="100000">
              <a:srgbClr val="CADBE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Domain and Data Modeling</a:t>
          </a:r>
          <a:endParaRPr lang="en-US" sz="2200" b="1" kern="1200" dirty="0"/>
        </a:p>
      </dsp:txBody>
      <dsp:txXfrm>
        <a:off x="0" y="2486646"/>
        <a:ext cx="7467600" cy="440430"/>
      </dsp:txXfrm>
    </dsp:sp>
    <dsp:sp modelId="{4DA6908B-610C-CF40-ABC4-092499310AB2}">
      <dsp:nvSpPr>
        <dsp:cNvPr id="0" name=""/>
        <dsp:cNvSpPr/>
      </dsp:nvSpPr>
      <dsp:spPr>
        <a:xfrm>
          <a:off x="0" y="2927077"/>
          <a:ext cx="7467600" cy="375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solidFill>
                <a:srgbClr val="000000"/>
              </a:solidFill>
            </a:rPr>
            <a:t>Conceptual modeling </a:t>
          </a:r>
          <a:r>
            <a:rPr lang="en-US" sz="1300" kern="1200" dirty="0" smtClean="0">
              <a:solidFill>
                <a:srgbClr val="000000"/>
              </a:solidFill>
            </a:rPr>
            <a:t>of system describing entities and their relationships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0" y="2927077"/>
        <a:ext cx="7467600" cy="375181"/>
      </dsp:txXfrm>
    </dsp:sp>
    <dsp:sp modelId="{7A8CC56F-1BAB-3F48-A365-F88BB6AE0ABE}">
      <dsp:nvSpPr>
        <dsp:cNvPr id="0" name=""/>
        <dsp:cNvSpPr/>
      </dsp:nvSpPr>
      <dsp:spPr>
        <a:xfrm rot="10800000">
          <a:off x="0" y="1244096"/>
          <a:ext cx="7467600" cy="1254788"/>
        </a:xfrm>
        <a:prstGeom prst="upArrowCallout">
          <a:avLst/>
        </a:prstGeom>
        <a:gradFill rotWithShape="0">
          <a:gsLst>
            <a:gs pos="0">
              <a:srgbClr val="5171AC"/>
            </a:gs>
            <a:gs pos="100000">
              <a:srgbClr val="CADBE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Knowledge Acquisition</a:t>
          </a:r>
          <a:endParaRPr lang="en-US" sz="2200" b="1" kern="1200" dirty="0"/>
        </a:p>
      </dsp:txBody>
      <dsp:txXfrm>
        <a:off x="0" y="1244096"/>
        <a:ext cx="7467600" cy="440430"/>
      </dsp:txXfrm>
    </dsp:sp>
    <dsp:sp modelId="{ADE112F5-C5DB-9A44-9E48-671F1342B999}">
      <dsp:nvSpPr>
        <dsp:cNvPr id="0" name=""/>
        <dsp:cNvSpPr/>
      </dsp:nvSpPr>
      <dsp:spPr>
        <a:xfrm>
          <a:off x="0" y="1727200"/>
          <a:ext cx="7467600" cy="375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solidFill>
                <a:srgbClr val="000000"/>
              </a:solidFill>
            </a:rPr>
            <a:t>Transformation of knowledge </a:t>
          </a:r>
          <a:r>
            <a:rPr lang="en-US" sz="1300" kern="1200" dirty="0" smtClean="0">
              <a:solidFill>
                <a:srgbClr val="000000"/>
              </a:solidFill>
            </a:rPr>
            <a:t>into a form used by knowledge-based system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0" y="1727200"/>
        <a:ext cx="7467600" cy="375181"/>
      </dsp:txXfrm>
    </dsp:sp>
    <dsp:sp modelId="{631C0541-9A68-F749-AAFC-0879D5A394F5}">
      <dsp:nvSpPr>
        <dsp:cNvPr id="0" name=""/>
        <dsp:cNvSpPr/>
      </dsp:nvSpPr>
      <dsp:spPr>
        <a:xfrm rot="10800000">
          <a:off x="0" y="0"/>
          <a:ext cx="7467600" cy="1254788"/>
        </a:xfrm>
        <a:prstGeom prst="upArrowCallout">
          <a:avLst/>
        </a:prstGeom>
        <a:gradFill rotWithShape="0">
          <a:gsLst>
            <a:gs pos="0">
              <a:srgbClr val="5171AC"/>
            </a:gs>
            <a:gs pos="100000">
              <a:srgbClr val="CADBE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Requirements Analysis</a:t>
          </a:r>
          <a:endParaRPr lang="en-US" sz="2200" b="1" kern="1200" dirty="0"/>
        </a:p>
      </dsp:txBody>
      <dsp:txXfrm>
        <a:off x="0" y="0"/>
        <a:ext cx="7467600" cy="440430"/>
      </dsp:txXfrm>
    </dsp:sp>
    <dsp:sp modelId="{D285FC14-0856-5348-B21F-3C6A5812103B}">
      <dsp:nvSpPr>
        <dsp:cNvPr id="0" name=""/>
        <dsp:cNvSpPr/>
      </dsp:nvSpPr>
      <dsp:spPr>
        <a:xfrm>
          <a:off x="0" y="441976"/>
          <a:ext cx="7467600" cy="375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solidFill>
                <a:srgbClr val="000000"/>
              </a:solidFill>
            </a:rPr>
            <a:t>Determine needs, stakeholders and conditions to meet </a:t>
          </a:r>
          <a:r>
            <a:rPr lang="en-US" sz="1300" b="0" i="0" kern="1200" dirty="0" smtClean="0">
              <a:solidFill>
                <a:srgbClr val="000000"/>
              </a:solidFill>
            </a:rPr>
            <a:t>for </a:t>
          </a:r>
          <a:r>
            <a:rPr lang="en-US" sz="1300" kern="1200" dirty="0" smtClean="0">
              <a:solidFill>
                <a:srgbClr val="000000"/>
              </a:solidFill>
            </a:rPr>
            <a:t>new product or process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0" y="441976"/>
        <a:ext cx="7467600" cy="375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A36F2-8A88-492F-8944-FC8FA52F3F5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1D55-8A88-4369-99DD-2B65D0E96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96D0-C148-4C33-8345-0A3BE1AC88F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D7BB-9576-4783-81EC-FB800CE3A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template can be used to create presentations for community, civic, advocacy and government relations groups. It is also appropriate for presentations focused on patient education and prevention.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8D7BB-9576-4783-81EC-FB800CE3A7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16233" indent="-216233" eaLnBrk="1" hangingPunct="1">
              <a:spcBef>
                <a:spcPct val="10000"/>
              </a:spcBef>
              <a:spcAft>
                <a:spcPct val="60000"/>
              </a:spcAft>
              <a:buClr>
                <a:schemeClr val="accent2"/>
              </a:buClr>
              <a:buFontTx/>
              <a:buAutoNum type="arabicPeriod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endParaRPr lang="en-US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AE866-D3FA-E240-8C0E-072B721B5D0D}" type="slidenum">
              <a:rPr lang="en-US">
                <a:latin typeface="Arial" charset="0"/>
                <a:ea typeface="ヒラギノ角ゴ Pro W3" charset="-128"/>
                <a:cs typeface="ヒラギノ角ゴ Pro W3" charset="-128"/>
              </a:rPr>
              <a:pPr/>
              <a:t>9</a:t>
            </a:fld>
            <a:endParaRPr lang="en-US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CEDC7-F298-2A43-B407-D85505CB030B}" type="slidenum">
              <a:rPr lang="en-US">
                <a:latin typeface="Arial" charset="0"/>
                <a:ea typeface="ヒラギノ角ゴ Pro W3" charset="-128"/>
                <a:cs typeface="ヒラギノ角ゴ Pro W3" charset="-128"/>
              </a:rPr>
              <a:pPr/>
              <a:t>10</a:t>
            </a:fld>
            <a:endParaRPr lang="en-US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4F4E7-BCEA-A243-81B3-AB5E1E5CBC5C}" type="slidenum">
              <a:rPr lang="en-US">
                <a:latin typeface="Arial" charset="0"/>
                <a:ea typeface="ヒラギノ角ゴ Pro W3" charset="-128"/>
                <a:cs typeface="ヒラギノ角ゴ Pro W3" charset="-128"/>
              </a:rPr>
              <a:pPr/>
              <a:t>11</a:t>
            </a:fld>
            <a:endParaRPr lang="en-US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59F0A-BBC1-C542-BD58-6E9A95B2A386}" type="slidenum">
              <a:rPr lang="en-US">
                <a:latin typeface="Arial" charset="0"/>
                <a:ea typeface="ヒラギノ角ゴ Pro W3" charset="-128"/>
                <a:cs typeface="ヒラギノ角ゴ Pro W3" charset="-128"/>
              </a:rPr>
              <a:pPr/>
              <a:t>12</a:t>
            </a:fld>
            <a:endParaRPr lang="en-US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69FD0-CE2B-4E40-AD56-A3B517AC8D55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rpor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orpTitle2e_tagChange1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3886200" y="345058"/>
            <a:ext cx="4267200" cy="12939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78960" y="1779219"/>
            <a:ext cx="4355776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0" name="Group 26"/>
          <p:cNvGrpSpPr/>
          <p:nvPr userDrawn="1"/>
        </p:nvGrpSpPr>
        <p:grpSpPr bwMode="gray">
          <a:xfrm>
            <a:off x="5777444" y="5097982"/>
            <a:ext cx="2164221" cy="1048129"/>
            <a:chOff x="1017588" y="1603376"/>
            <a:chExt cx="3589337" cy="1738312"/>
          </a:xfrm>
        </p:grpSpPr>
        <p:sp>
          <p:nvSpPr>
            <p:cNvPr id="21" name="Freeform 11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  <a:cxn ang="0">
                  <a:pos x="13" y="0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D8C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</a:path>
              </a:pathLst>
            </a:custGeom>
            <a:solidFill>
              <a:srgbClr val="E370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  <a:cxn ang="0">
                  <a:pos x="558" y="0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  <a:lnTo>
                    <a:pt x="558" y="0"/>
                  </a:lnTo>
                  <a:close/>
                </a:path>
              </a:pathLst>
            </a:custGeom>
            <a:noFill/>
            <a:ln w="6" cap="flat">
              <a:solidFill>
                <a:srgbClr val="E370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  <a:cxn ang="0">
                  <a:pos x="0" y="5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gray">
            <a:xfrm>
              <a:off x="1214438" y="1603376"/>
              <a:ext cx="603250" cy="1481138"/>
            </a:xfrm>
            <a:custGeom>
              <a:avLst/>
              <a:gdLst/>
              <a:ahLst/>
              <a:cxnLst>
                <a:cxn ang="0">
                  <a:pos x="330" y="924"/>
                </a:cxn>
                <a:cxn ang="0">
                  <a:pos x="166" y="422"/>
                </a:cxn>
                <a:cxn ang="0">
                  <a:pos x="139" y="0"/>
                </a:cxn>
                <a:cxn ang="0">
                  <a:pos x="51" y="0"/>
                </a:cxn>
                <a:cxn ang="0">
                  <a:pos x="142" y="437"/>
                </a:cxn>
                <a:cxn ang="0">
                  <a:pos x="242" y="641"/>
                </a:cxn>
                <a:cxn ang="0">
                  <a:pos x="217" y="924"/>
                </a:cxn>
              </a:cxnLst>
              <a:rect l="0" t="0" r="r" b="b"/>
              <a:pathLst>
                <a:path w="377" h="924">
                  <a:moveTo>
                    <a:pt x="330" y="924"/>
                  </a:moveTo>
                  <a:cubicBezTo>
                    <a:pt x="377" y="711"/>
                    <a:pt x="275" y="580"/>
                    <a:pt x="166" y="422"/>
                  </a:cubicBezTo>
                  <a:cubicBezTo>
                    <a:pt x="59" y="267"/>
                    <a:pt x="75" y="154"/>
                    <a:pt x="13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" y="165"/>
                    <a:pt x="0" y="272"/>
                    <a:pt x="142" y="437"/>
                  </a:cubicBezTo>
                  <a:cubicBezTo>
                    <a:pt x="195" y="498"/>
                    <a:pt x="228" y="567"/>
                    <a:pt x="242" y="641"/>
                  </a:cubicBezTo>
                  <a:cubicBezTo>
                    <a:pt x="260" y="731"/>
                    <a:pt x="251" y="827"/>
                    <a:pt x="217" y="924"/>
                  </a:cubicBezTo>
                </a:path>
              </a:pathLst>
            </a:custGeom>
            <a:solidFill>
              <a:srgbClr val="006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gray">
            <a:xfrm>
              <a:off x="1739900" y="2116138"/>
              <a:ext cx="968375" cy="969963"/>
            </a:xfrm>
            <a:prstGeom prst="rect">
              <a:avLst/>
            </a:prstGeom>
            <a:solidFill>
              <a:srgbClr val="D3124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 noEditPoints="1"/>
            </p:cNvSpPr>
            <p:nvPr/>
          </p:nvSpPr>
          <p:spPr bwMode="gray">
            <a:xfrm>
              <a:off x="1795463" y="2182813"/>
              <a:ext cx="857250" cy="831850"/>
            </a:xfrm>
            <a:custGeom>
              <a:avLst/>
              <a:gdLst/>
              <a:ahLst/>
              <a:cxnLst>
                <a:cxn ang="0">
                  <a:pos x="87" y="233"/>
                </a:cxn>
                <a:cxn ang="0">
                  <a:pos x="291" y="58"/>
                </a:cxn>
                <a:cxn ang="0">
                  <a:pos x="264" y="58"/>
                </a:cxn>
                <a:cxn ang="0">
                  <a:pos x="253" y="0"/>
                </a:cxn>
                <a:cxn ang="0">
                  <a:pos x="280" y="0"/>
                </a:cxn>
                <a:cxn ang="0">
                  <a:pos x="514" y="53"/>
                </a:cxn>
                <a:cxn ang="0">
                  <a:pos x="478" y="58"/>
                </a:cxn>
                <a:cxn ang="0">
                  <a:pos x="517" y="0"/>
                </a:cxn>
                <a:cxn ang="0">
                  <a:pos x="491" y="27"/>
                </a:cxn>
                <a:cxn ang="0">
                  <a:pos x="392" y="19"/>
                </a:cxn>
                <a:cxn ang="0">
                  <a:pos x="33" y="12"/>
                </a:cxn>
                <a:cxn ang="0">
                  <a:pos x="37" y="0"/>
                </a:cxn>
                <a:cxn ang="0">
                  <a:pos x="41" y="12"/>
                </a:cxn>
                <a:cxn ang="0">
                  <a:pos x="508" y="489"/>
                </a:cxn>
                <a:cxn ang="0">
                  <a:pos x="519" y="518"/>
                </a:cxn>
                <a:cxn ang="0">
                  <a:pos x="478" y="462"/>
                </a:cxn>
                <a:cxn ang="0">
                  <a:pos x="431" y="466"/>
                </a:cxn>
                <a:cxn ang="0">
                  <a:pos x="475" y="472"/>
                </a:cxn>
                <a:cxn ang="0">
                  <a:pos x="463" y="518"/>
                </a:cxn>
                <a:cxn ang="0">
                  <a:pos x="410" y="518"/>
                </a:cxn>
                <a:cxn ang="0">
                  <a:pos x="422" y="459"/>
                </a:cxn>
                <a:cxn ang="0">
                  <a:pos x="367" y="519"/>
                </a:cxn>
                <a:cxn ang="0">
                  <a:pos x="386" y="502"/>
                </a:cxn>
                <a:cxn ang="0">
                  <a:pos x="296" y="459"/>
                </a:cxn>
                <a:cxn ang="0">
                  <a:pos x="344" y="518"/>
                </a:cxn>
                <a:cxn ang="0">
                  <a:pos x="312" y="469"/>
                </a:cxn>
                <a:cxn ang="0">
                  <a:pos x="221" y="503"/>
                </a:cxn>
                <a:cxn ang="0">
                  <a:pos x="192" y="459"/>
                </a:cxn>
                <a:cxn ang="0">
                  <a:pos x="225" y="461"/>
                </a:cxn>
                <a:cxn ang="0">
                  <a:pos x="287" y="472"/>
                </a:cxn>
                <a:cxn ang="0">
                  <a:pos x="282" y="479"/>
                </a:cxn>
                <a:cxn ang="0">
                  <a:pos x="286" y="508"/>
                </a:cxn>
                <a:cxn ang="0">
                  <a:pos x="244" y="516"/>
                </a:cxn>
                <a:cxn ang="0">
                  <a:pos x="166" y="518"/>
                </a:cxn>
                <a:cxn ang="0">
                  <a:pos x="178" y="459"/>
                </a:cxn>
                <a:cxn ang="0">
                  <a:pos x="150" y="459"/>
                </a:cxn>
                <a:cxn ang="0">
                  <a:pos x="102" y="516"/>
                </a:cxn>
                <a:cxn ang="0">
                  <a:pos x="82" y="459"/>
                </a:cxn>
                <a:cxn ang="0">
                  <a:pos x="57" y="461"/>
                </a:cxn>
                <a:cxn ang="0">
                  <a:pos x="57" y="518"/>
                </a:cxn>
                <a:cxn ang="0">
                  <a:pos x="37" y="459"/>
                </a:cxn>
                <a:cxn ang="0">
                  <a:pos x="321" y="242"/>
                </a:cxn>
                <a:cxn ang="0">
                  <a:pos x="370" y="79"/>
                </a:cxn>
                <a:cxn ang="0">
                  <a:pos x="180" y="96"/>
                </a:cxn>
                <a:cxn ang="0">
                  <a:pos x="199" y="148"/>
                </a:cxn>
                <a:cxn ang="0">
                  <a:pos x="305" y="83"/>
                </a:cxn>
                <a:cxn ang="0">
                  <a:pos x="267" y="238"/>
                </a:cxn>
                <a:cxn ang="0">
                  <a:pos x="165" y="242"/>
                </a:cxn>
                <a:cxn ang="0">
                  <a:pos x="517" y="361"/>
                </a:cxn>
                <a:cxn ang="0">
                  <a:pos x="522" y="294"/>
                </a:cxn>
                <a:cxn ang="0">
                  <a:pos x="304" y="289"/>
                </a:cxn>
                <a:cxn ang="0">
                  <a:pos x="322" y="406"/>
                </a:cxn>
                <a:cxn ang="0">
                  <a:pos x="158" y="398"/>
                </a:cxn>
                <a:cxn ang="0">
                  <a:pos x="216" y="265"/>
                </a:cxn>
                <a:cxn ang="0">
                  <a:pos x="28" y="415"/>
                </a:cxn>
                <a:cxn ang="0">
                  <a:pos x="35" y="323"/>
                </a:cxn>
                <a:cxn ang="0">
                  <a:pos x="133" y="422"/>
                </a:cxn>
                <a:cxn ang="0">
                  <a:pos x="234" y="355"/>
                </a:cxn>
                <a:cxn ang="0">
                  <a:pos x="396" y="423"/>
                </a:cxn>
                <a:cxn ang="0">
                  <a:pos x="433" y="421"/>
                </a:cxn>
                <a:cxn ang="0">
                  <a:pos x="274" y="345"/>
                </a:cxn>
                <a:cxn ang="0">
                  <a:pos x="367" y="161"/>
                </a:cxn>
                <a:cxn ang="0">
                  <a:pos x="431" y="89"/>
                </a:cxn>
              </a:cxnLst>
              <a:rect l="0" t="0" r="r" b="b"/>
              <a:pathLst>
                <a:path w="535" h="519">
                  <a:moveTo>
                    <a:pt x="84" y="77"/>
                  </a:moveTo>
                  <a:cubicBezTo>
                    <a:pt x="38" y="77"/>
                    <a:pt x="0" y="115"/>
                    <a:pt x="0" y="161"/>
                  </a:cubicBezTo>
                  <a:cubicBezTo>
                    <a:pt x="0" y="207"/>
                    <a:pt x="38" y="245"/>
                    <a:pt x="84" y="245"/>
                  </a:cubicBezTo>
                  <a:cubicBezTo>
                    <a:pt x="85" y="245"/>
                    <a:pt x="85" y="245"/>
                    <a:pt x="85" y="245"/>
                  </a:cubicBezTo>
                  <a:cubicBezTo>
                    <a:pt x="131" y="244"/>
                    <a:pt x="168" y="207"/>
                    <a:pt x="168" y="161"/>
                  </a:cubicBezTo>
                  <a:cubicBezTo>
                    <a:pt x="168" y="115"/>
                    <a:pt x="131" y="77"/>
                    <a:pt x="84" y="77"/>
                  </a:cubicBezTo>
                  <a:close/>
                  <a:moveTo>
                    <a:pt x="104" y="232"/>
                  </a:moveTo>
                  <a:cubicBezTo>
                    <a:pt x="98" y="233"/>
                    <a:pt x="92" y="233"/>
                    <a:pt x="87" y="233"/>
                  </a:cubicBezTo>
                  <a:cubicBezTo>
                    <a:pt x="46" y="229"/>
                    <a:pt x="28" y="189"/>
                    <a:pt x="24" y="171"/>
                  </a:cubicBezTo>
                  <a:cubicBezTo>
                    <a:pt x="16" y="138"/>
                    <a:pt x="34" y="97"/>
                    <a:pt x="64" y="89"/>
                  </a:cubicBezTo>
                  <a:cubicBezTo>
                    <a:pt x="98" y="80"/>
                    <a:pt x="134" y="105"/>
                    <a:pt x="145" y="145"/>
                  </a:cubicBezTo>
                  <a:cubicBezTo>
                    <a:pt x="157" y="190"/>
                    <a:pt x="134" y="228"/>
                    <a:pt x="104" y="232"/>
                  </a:cubicBezTo>
                  <a:close/>
                  <a:moveTo>
                    <a:pt x="294" y="48"/>
                  </a:moveTo>
                  <a:cubicBezTo>
                    <a:pt x="294" y="54"/>
                    <a:pt x="294" y="55"/>
                    <a:pt x="301" y="55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298" y="58"/>
                    <a:pt x="294" y="58"/>
                    <a:pt x="291" y="58"/>
                  </a:cubicBezTo>
                  <a:cubicBezTo>
                    <a:pt x="287" y="58"/>
                    <a:pt x="283" y="58"/>
                    <a:pt x="280" y="58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7" y="55"/>
                    <a:pt x="287" y="54"/>
                    <a:pt x="287" y="48"/>
                  </a:cubicBezTo>
                  <a:cubicBezTo>
                    <a:pt x="287" y="29"/>
                    <a:pt x="287" y="29"/>
                    <a:pt x="287" y="29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48"/>
                    <a:pt x="257" y="48"/>
                    <a:pt x="257" y="48"/>
                  </a:cubicBezTo>
                  <a:cubicBezTo>
                    <a:pt x="257" y="54"/>
                    <a:pt x="257" y="55"/>
                    <a:pt x="264" y="55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1" y="58"/>
                    <a:pt x="257" y="58"/>
                    <a:pt x="253" y="58"/>
                  </a:cubicBezTo>
                  <a:cubicBezTo>
                    <a:pt x="250" y="58"/>
                    <a:pt x="246" y="58"/>
                    <a:pt x="243" y="58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50" y="55"/>
                    <a:pt x="250" y="54"/>
                    <a:pt x="250" y="48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3"/>
                    <a:pt x="250" y="3"/>
                    <a:pt x="243" y="2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6" y="0"/>
                    <a:pt x="250" y="0"/>
                    <a:pt x="253" y="0"/>
                  </a:cubicBezTo>
                  <a:cubicBezTo>
                    <a:pt x="257" y="0"/>
                    <a:pt x="261" y="0"/>
                    <a:pt x="264" y="0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57" y="3"/>
                    <a:pt x="257" y="3"/>
                    <a:pt x="257" y="10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87" y="25"/>
                    <a:pt x="287" y="25"/>
                    <a:pt x="287" y="25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87" y="3"/>
                    <a:pt x="287" y="3"/>
                    <a:pt x="280" y="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3" y="0"/>
                    <a:pt x="287" y="0"/>
                    <a:pt x="291" y="0"/>
                  </a:cubicBezTo>
                  <a:cubicBezTo>
                    <a:pt x="294" y="0"/>
                    <a:pt x="298" y="0"/>
                    <a:pt x="301" y="0"/>
                  </a:cubicBezTo>
                  <a:cubicBezTo>
                    <a:pt x="301" y="2"/>
                    <a:pt x="301" y="2"/>
                    <a:pt x="301" y="2"/>
                  </a:cubicBezTo>
                  <a:cubicBezTo>
                    <a:pt x="294" y="3"/>
                    <a:pt x="294" y="3"/>
                    <a:pt x="294" y="10"/>
                  </a:cubicBezTo>
                  <a:moveTo>
                    <a:pt x="491" y="47"/>
                  </a:moveTo>
                  <a:cubicBezTo>
                    <a:pt x="491" y="50"/>
                    <a:pt x="491" y="52"/>
                    <a:pt x="492" y="54"/>
                  </a:cubicBezTo>
                  <a:cubicBezTo>
                    <a:pt x="495" y="54"/>
                    <a:pt x="498" y="54"/>
                    <a:pt x="502" y="54"/>
                  </a:cubicBezTo>
                  <a:cubicBezTo>
                    <a:pt x="506" y="54"/>
                    <a:pt x="510" y="54"/>
                    <a:pt x="514" y="53"/>
                  </a:cubicBezTo>
                  <a:cubicBezTo>
                    <a:pt x="514" y="51"/>
                    <a:pt x="515" y="50"/>
                    <a:pt x="515" y="49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8" y="46"/>
                    <a:pt x="517" y="48"/>
                    <a:pt x="517" y="51"/>
                  </a:cubicBezTo>
                  <a:cubicBezTo>
                    <a:pt x="517" y="58"/>
                    <a:pt x="517" y="58"/>
                    <a:pt x="517" y="58"/>
                  </a:cubicBezTo>
                  <a:cubicBezTo>
                    <a:pt x="515" y="58"/>
                    <a:pt x="510" y="58"/>
                    <a:pt x="505" y="58"/>
                  </a:cubicBezTo>
                  <a:cubicBezTo>
                    <a:pt x="500" y="58"/>
                    <a:pt x="496" y="58"/>
                    <a:pt x="491" y="58"/>
                  </a:cubicBezTo>
                  <a:cubicBezTo>
                    <a:pt x="487" y="58"/>
                    <a:pt x="482" y="58"/>
                    <a:pt x="478" y="58"/>
                  </a:cubicBezTo>
                  <a:cubicBezTo>
                    <a:pt x="478" y="55"/>
                    <a:pt x="478" y="55"/>
                    <a:pt x="478" y="55"/>
                  </a:cubicBezTo>
                  <a:cubicBezTo>
                    <a:pt x="482" y="55"/>
                    <a:pt x="484" y="54"/>
                    <a:pt x="484" y="48"/>
                  </a:cubicBezTo>
                  <a:cubicBezTo>
                    <a:pt x="484" y="10"/>
                    <a:pt x="484" y="10"/>
                    <a:pt x="484" y="10"/>
                  </a:cubicBezTo>
                  <a:cubicBezTo>
                    <a:pt x="484" y="3"/>
                    <a:pt x="484" y="3"/>
                    <a:pt x="477" y="2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82" y="0"/>
                    <a:pt x="486" y="0"/>
                    <a:pt x="491" y="0"/>
                  </a:cubicBezTo>
                  <a:cubicBezTo>
                    <a:pt x="496" y="0"/>
                    <a:pt x="500" y="0"/>
                    <a:pt x="505" y="0"/>
                  </a:cubicBezTo>
                  <a:cubicBezTo>
                    <a:pt x="509" y="0"/>
                    <a:pt x="515" y="0"/>
                    <a:pt x="517" y="0"/>
                  </a:cubicBezTo>
                  <a:cubicBezTo>
                    <a:pt x="516" y="3"/>
                    <a:pt x="516" y="6"/>
                    <a:pt x="516" y="8"/>
                  </a:cubicBezTo>
                  <a:cubicBezTo>
                    <a:pt x="516" y="10"/>
                    <a:pt x="516" y="12"/>
                    <a:pt x="516" y="13"/>
                  </a:cubicBezTo>
                  <a:cubicBezTo>
                    <a:pt x="513" y="13"/>
                    <a:pt x="513" y="13"/>
                    <a:pt x="513" y="13"/>
                  </a:cubicBezTo>
                  <a:cubicBezTo>
                    <a:pt x="513" y="10"/>
                    <a:pt x="513" y="8"/>
                    <a:pt x="512" y="5"/>
                  </a:cubicBezTo>
                  <a:cubicBezTo>
                    <a:pt x="509" y="4"/>
                    <a:pt x="505" y="4"/>
                    <a:pt x="501" y="4"/>
                  </a:cubicBezTo>
                  <a:cubicBezTo>
                    <a:pt x="498" y="4"/>
                    <a:pt x="494" y="4"/>
                    <a:pt x="492" y="4"/>
                  </a:cubicBezTo>
                  <a:cubicBezTo>
                    <a:pt x="491" y="6"/>
                    <a:pt x="491" y="8"/>
                    <a:pt x="491" y="11"/>
                  </a:cubicBezTo>
                  <a:cubicBezTo>
                    <a:pt x="491" y="27"/>
                    <a:pt x="491" y="27"/>
                    <a:pt x="491" y="27"/>
                  </a:cubicBezTo>
                  <a:cubicBezTo>
                    <a:pt x="508" y="27"/>
                    <a:pt x="509" y="28"/>
                    <a:pt x="509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39"/>
                    <a:pt x="511" y="39"/>
                    <a:pt x="511" y="39"/>
                  </a:cubicBezTo>
                  <a:cubicBezTo>
                    <a:pt x="509" y="39"/>
                    <a:pt x="509" y="39"/>
                    <a:pt x="509" y="39"/>
                  </a:cubicBezTo>
                  <a:cubicBezTo>
                    <a:pt x="509" y="29"/>
                    <a:pt x="508" y="30"/>
                    <a:pt x="491" y="31"/>
                  </a:cubicBezTo>
                  <a:moveTo>
                    <a:pt x="392" y="30"/>
                  </a:moveTo>
                  <a:cubicBezTo>
                    <a:pt x="389" y="30"/>
                    <a:pt x="386" y="28"/>
                    <a:pt x="386" y="25"/>
                  </a:cubicBezTo>
                  <a:cubicBezTo>
                    <a:pt x="386" y="22"/>
                    <a:pt x="389" y="19"/>
                    <a:pt x="392" y="19"/>
                  </a:cubicBezTo>
                  <a:cubicBezTo>
                    <a:pt x="395" y="19"/>
                    <a:pt x="397" y="22"/>
                    <a:pt x="397" y="25"/>
                  </a:cubicBezTo>
                  <a:cubicBezTo>
                    <a:pt x="397" y="28"/>
                    <a:pt x="395" y="30"/>
                    <a:pt x="392" y="30"/>
                  </a:cubicBezTo>
                  <a:moveTo>
                    <a:pt x="153" y="30"/>
                  </a:moveTo>
                  <a:cubicBezTo>
                    <a:pt x="150" y="30"/>
                    <a:pt x="147" y="28"/>
                    <a:pt x="147" y="25"/>
                  </a:cubicBezTo>
                  <a:cubicBezTo>
                    <a:pt x="147" y="22"/>
                    <a:pt x="150" y="19"/>
                    <a:pt x="153" y="19"/>
                  </a:cubicBezTo>
                  <a:cubicBezTo>
                    <a:pt x="156" y="19"/>
                    <a:pt x="158" y="22"/>
                    <a:pt x="158" y="25"/>
                  </a:cubicBezTo>
                  <a:cubicBezTo>
                    <a:pt x="158" y="28"/>
                    <a:pt x="156" y="30"/>
                    <a:pt x="153" y="30"/>
                  </a:cubicBezTo>
                  <a:moveTo>
                    <a:pt x="33" y="12"/>
                  </a:moveTo>
                  <a:cubicBezTo>
                    <a:pt x="33" y="9"/>
                    <a:pt x="33" y="7"/>
                    <a:pt x="33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7" y="5"/>
                    <a:pt x="17" y="7"/>
                  </a:cubicBezTo>
                  <a:cubicBezTo>
                    <a:pt x="17" y="9"/>
                    <a:pt x="16" y="11"/>
                    <a:pt x="16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3" y="3"/>
                    <a:pt x="13" y="0"/>
                  </a:cubicBezTo>
                  <a:cubicBezTo>
                    <a:pt x="21" y="0"/>
                    <a:pt x="29" y="0"/>
                    <a:pt x="37" y="0"/>
                  </a:cubicBezTo>
                  <a:cubicBezTo>
                    <a:pt x="45" y="0"/>
                    <a:pt x="53" y="0"/>
                    <a:pt x="61" y="0"/>
                  </a:cubicBezTo>
                  <a:cubicBezTo>
                    <a:pt x="61" y="3"/>
                    <a:pt x="61" y="6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1"/>
                    <a:pt x="58" y="9"/>
                    <a:pt x="57" y="7"/>
                  </a:cubicBezTo>
                  <a:cubicBezTo>
                    <a:pt x="57" y="5"/>
                    <a:pt x="56" y="5"/>
                    <a:pt x="54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7"/>
                    <a:pt x="41" y="9"/>
                    <a:pt x="41" y="12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4"/>
                    <a:pt x="41" y="55"/>
                    <a:pt x="49" y="55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8"/>
                    <a:pt x="37" y="58"/>
                  </a:cubicBezTo>
                  <a:cubicBezTo>
                    <a:pt x="33" y="58"/>
                    <a:pt x="29" y="58"/>
                    <a:pt x="25" y="5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3" y="55"/>
                    <a:pt x="33" y="54"/>
                    <a:pt x="33" y="48"/>
                  </a:cubicBezTo>
                  <a:moveTo>
                    <a:pt x="508" y="489"/>
                  </a:moveTo>
                  <a:cubicBezTo>
                    <a:pt x="517" y="475"/>
                    <a:pt x="517" y="475"/>
                    <a:pt x="517" y="475"/>
                  </a:cubicBezTo>
                  <a:cubicBezTo>
                    <a:pt x="520" y="469"/>
                    <a:pt x="524" y="464"/>
                    <a:pt x="526" y="459"/>
                  </a:cubicBezTo>
                  <a:cubicBezTo>
                    <a:pt x="533" y="460"/>
                    <a:pt x="533" y="460"/>
                    <a:pt x="533" y="460"/>
                  </a:cubicBezTo>
                  <a:cubicBezTo>
                    <a:pt x="526" y="468"/>
                    <a:pt x="516" y="483"/>
                    <a:pt x="512" y="490"/>
                  </a:cubicBezTo>
                  <a:cubicBezTo>
                    <a:pt x="511" y="492"/>
                    <a:pt x="511" y="494"/>
                    <a:pt x="511" y="497"/>
                  </a:cubicBezTo>
                  <a:cubicBezTo>
                    <a:pt x="511" y="508"/>
                    <a:pt x="511" y="508"/>
                    <a:pt x="511" y="508"/>
                  </a:cubicBezTo>
                  <a:cubicBezTo>
                    <a:pt x="511" y="515"/>
                    <a:pt x="511" y="515"/>
                    <a:pt x="519" y="516"/>
                  </a:cubicBezTo>
                  <a:cubicBezTo>
                    <a:pt x="519" y="518"/>
                    <a:pt x="519" y="518"/>
                    <a:pt x="519" y="518"/>
                  </a:cubicBezTo>
                  <a:cubicBezTo>
                    <a:pt x="515" y="518"/>
                    <a:pt x="511" y="518"/>
                    <a:pt x="507" y="518"/>
                  </a:cubicBezTo>
                  <a:cubicBezTo>
                    <a:pt x="503" y="518"/>
                    <a:pt x="499" y="518"/>
                    <a:pt x="495" y="518"/>
                  </a:cubicBezTo>
                  <a:cubicBezTo>
                    <a:pt x="495" y="516"/>
                    <a:pt x="495" y="516"/>
                    <a:pt x="495" y="516"/>
                  </a:cubicBezTo>
                  <a:cubicBezTo>
                    <a:pt x="503" y="515"/>
                    <a:pt x="503" y="515"/>
                    <a:pt x="503" y="508"/>
                  </a:cubicBezTo>
                  <a:cubicBezTo>
                    <a:pt x="503" y="495"/>
                    <a:pt x="503" y="495"/>
                    <a:pt x="503" y="495"/>
                  </a:cubicBezTo>
                  <a:cubicBezTo>
                    <a:pt x="503" y="495"/>
                    <a:pt x="503" y="494"/>
                    <a:pt x="503" y="493"/>
                  </a:cubicBezTo>
                  <a:cubicBezTo>
                    <a:pt x="492" y="475"/>
                    <a:pt x="492" y="475"/>
                    <a:pt x="492" y="475"/>
                  </a:cubicBezTo>
                  <a:cubicBezTo>
                    <a:pt x="490" y="470"/>
                    <a:pt x="484" y="462"/>
                    <a:pt x="478" y="462"/>
                  </a:cubicBezTo>
                  <a:cubicBezTo>
                    <a:pt x="478" y="460"/>
                    <a:pt x="478" y="460"/>
                    <a:pt x="478" y="460"/>
                  </a:cubicBezTo>
                  <a:cubicBezTo>
                    <a:pt x="487" y="458"/>
                    <a:pt x="487" y="458"/>
                    <a:pt x="487" y="458"/>
                  </a:cubicBezTo>
                  <a:cubicBezTo>
                    <a:pt x="490" y="458"/>
                    <a:pt x="491" y="459"/>
                    <a:pt x="492" y="461"/>
                  </a:cubicBezTo>
                  <a:cubicBezTo>
                    <a:pt x="494" y="463"/>
                    <a:pt x="495" y="465"/>
                    <a:pt x="496" y="466"/>
                  </a:cubicBezTo>
                  <a:moveTo>
                    <a:pt x="447" y="471"/>
                  </a:moveTo>
                  <a:cubicBezTo>
                    <a:pt x="447" y="468"/>
                    <a:pt x="447" y="466"/>
                    <a:pt x="447" y="463"/>
                  </a:cubicBezTo>
                  <a:cubicBezTo>
                    <a:pt x="434" y="463"/>
                    <a:pt x="434" y="463"/>
                    <a:pt x="434" y="463"/>
                  </a:cubicBezTo>
                  <a:cubicBezTo>
                    <a:pt x="432" y="463"/>
                    <a:pt x="431" y="464"/>
                    <a:pt x="431" y="466"/>
                  </a:cubicBezTo>
                  <a:cubicBezTo>
                    <a:pt x="430" y="468"/>
                    <a:pt x="430" y="470"/>
                    <a:pt x="430" y="472"/>
                  </a:cubicBezTo>
                  <a:cubicBezTo>
                    <a:pt x="427" y="472"/>
                    <a:pt x="427" y="472"/>
                    <a:pt x="427" y="472"/>
                  </a:cubicBezTo>
                  <a:cubicBezTo>
                    <a:pt x="427" y="468"/>
                    <a:pt x="427" y="468"/>
                    <a:pt x="427" y="468"/>
                  </a:cubicBezTo>
                  <a:cubicBezTo>
                    <a:pt x="427" y="465"/>
                    <a:pt x="427" y="462"/>
                    <a:pt x="427" y="459"/>
                  </a:cubicBezTo>
                  <a:cubicBezTo>
                    <a:pt x="435" y="459"/>
                    <a:pt x="443" y="459"/>
                    <a:pt x="451" y="459"/>
                  </a:cubicBezTo>
                  <a:cubicBezTo>
                    <a:pt x="459" y="459"/>
                    <a:pt x="467" y="459"/>
                    <a:pt x="476" y="459"/>
                  </a:cubicBezTo>
                  <a:cubicBezTo>
                    <a:pt x="475" y="462"/>
                    <a:pt x="475" y="465"/>
                    <a:pt x="475" y="468"/>
                  </a:cubicBezTo>
                  <a:cubicBezTo>
                    <a:pt x="475" y="472"/>
                    <a:pt x="475" y="472"/>
                    <a:pt x="475" y="472"/>
                  </a:cubicBezTo>
                  <a:cubicBezTo>
                    <a:pt x="473" y="472"/>
                    <a:pt x="473" y="472"/>
                    <a:pt x="473" y="472"/>
                  </a:cubicBezTo>
                  <a:cubicBezTo>
                    <a:pt x="473" y="470"/>
                    <a:pt x="472" y="468"/>
                    <a:pt x="472" y="466"/>
                  </a:cubicBezTo>
                  <a:cubicBezTo>
                    <a:pt x="471" y="464"/>
                    <a:pt x="470" y="463"/>
                    <a:pt x="469" y="463"/>
                  </a:cubicBezTo>
                  <a:cubicBezTo>
                    <a:pt x="455" y="463"/>
                    <a:pt x="455" y="463"/>
                    <a:pt x="455" y="463"/>
                  </a:cubicBezTo>
                  <a:cubicBezTo>
                    <a:pt x="455" y="466"/>
                    <a:pt x="455" y="468"/>
                    <a:pt x="455" y="471"/>
                  </a:cubicBezTo>
                  <a:cubicBezTo>
                    <a:pt x="455" y="508"/>
                    <a:pt x="455" y="508"/>
                    <a:pt x="455" y="508"/>
                  </a:cubicBezTo>
                  <a:cubicBezTo>
                    <a:pt x="455" y="515"/>
                    <a:pt x="455" y="515"/>
                    <a:pt x="463" y="516"/>
                  </a:cubicBezTo>
                  <a:cubicBezTo>
                    <a:pt x="463" y="518"/>
                    <a:pt x="463" y="518"/>
                    <a:pt x="463" y="518"/>
                  </a:cubicBezTo>
                  <a:cubicBezTo>
                    <a:pt x="459" y="518"/>
                    <a:pt x="455" y="518"/>
                    <a:pt x="451" y="518"/>
                  </a:cubicBezTo>
                  <a:cubicBezTo>
                    <a:pt x="447" y="518"/>
                    <a:pt x="443" y="518"/>
                    <a:pt x="439" y="518"/>
                  </a:cubicBezTo>
                  <a:cubicBezTo>
                    <a:pt x="439" y="516"/>
                    <a:pt x="439" y="516"/>
                    <a:pt x="439" y="516"/>
                  </a:cubicBezTo>
                  <a:cubicBezTo>
                    <a:pt x="447" y="515"/>
                    <a:pt x="447" y="515"/>
                    <a:pt x="447" y="508"/>
                  </a:cubicBezTo>
                  <a:moveTo>
                    <a:pt x="414" y="508"/>
                  </a:moveTo>
                  <a:cubicBezTo>
                    <a:pt x="414" y="515"/>
                    <a:pt x="414" y="515"/>
                    <a:pt x="422" y="516"/>
                  </a:cubicBezTo>
                  <a:cubicBezTo>
                    <a:pt x="422" y="518"/>
                    <a:pt x="422" y="518"/>
                    <a:pt x="422" y="518"/>
                  </a:cubicBezTo>
                  <a:cubicBezTo>
                    <a:pt x="418" y="518"/>
                    <a:pt x="414" y="518"/>
                    <a:pt x="410" y="518"/>
                  </a:cubicBezTo>
                  <a:cubicBezTo>
                    <a:pt x="406" y="518"/>
                    <a:pt x="402" y="518"/>
                    <a:pt x="398" y="518"/>
                  </a:cubicBezTo>
                  <a:cubicBezTo>
                    <a:pt x="398" y="516"/>
                    <a:pt x="398" y="516"/>
                    <a:pt x="398" y="516"/>
                  </a:cubicBezTo>
                  <a:cubicBezTo>
                    <a:pt x="406" y="515"/>
                    <a:pt x="406" y="515"/>
                    <a:pt x="406" y="508"/>
                  </a:cubicBezTo>
                  <a:cubicBezTo>
                    <a:pt x="406" y="469"/>
                    <a:pt x="406" y="469"/>
                    <a:pt x="406" y="469"/>
                  </a:cubicBezTo>
                  <a:cubicBezTo>
                    <a:pt x="406" y="462"/>
                    <a:pt x="406" y="462"/>
                    <a:pt x="398" y="461"/>
                  </a:cubicBezTo>
                  <a:cubicBezTo>
                    <a:pt x="398" y="459"/>
                    <a:pt x="398" y="459"/>
                    <a:pt x="398" y="459"/>
                  </a:cubicBezTo>
                  <a:cubicBezTo>
                    <a:pt x="402" y="459"/>
                    <a:pt x="406" y="459"/>
                    <a:pt x="410" y="459"/>
                  </a:cubicBezTo>
                  <a:cubicBezTo>
                    <a:pt x="414" y="459"/>
                    <a:pt x="418" y="459"/>
                    <a:pt x="422" y="459"/>
                  </a:cubicBezTo>
                  <a:cubicBezTo>
                    <a:pt x="422" y="461"/>
                    <a:pt x="422" y="461"/>
                    <a:pt x="422" y="461"/>
                  </a:cubicBezTo>
                  <a:cubicBezTo>
                    <a:pt x="414" y="462"/>
                    <a:pt x="414" y="462"/>
                    <a:pt x="414" y="469"/>
                  </a:cubicBezTo>
                  <a:moveTo>
                    <a:pt x="385" y="473"/>
                  </a:moveTo>
                  <a:cubicBezTo>
                    <a:pt x="385" y="470"/>
                    <a:pt x="385" y="467"/>
                    <a:pt x="384" y="466"/>
                  </a:cubicBezTo>
                  <a:cubicBezTo>
                    <a:pt x="382" y="463"/>
                    <a:pt x="376" y="461"/>
                    <a:pt x="372" y="461"/>
                  </a:cubicBezTo>
                  <a:cubicBezTo>
                    <a:pt x="365" y="461"/>
                    <a:pt x="359" y="466"/>
                    <a:pt x="359" y="473"/>
                  </a:cubicBezTo>
                  <a:cubicBezTo>
                    <a:pt x="359" y="492"/>
                    <a:pt x="393" y="476"/>
                    <a:pt x="393" y="498"/>
                  </a:cubicBezTo>
                  <a:cubicBezTo>
                    <a:pt x="393" y="512"/>
                    <a:pt x="380" y="519"/>
                    <a:pt x="367" y="519"/>
                  </a:cubicBezTo>
                  <a:cubicBezTo>
                    <a:pt x="362" y="519"/>
                    <a:pt x="357" y="518"/>
                    <a:pt x="353" y="516"/>
                  </a:cubicBezTo>
                  <a:cubicBezTo>
                    <a:pt x="353" y="513"/>
                    <a:pt x="353" y="509"/>
                    <a:pt x="353" y="505"/>
                  </a:cubicBezTo>
                  <a:cubicBezTo>
                    <a:pt x="353" y="503"/>
                    <a:pt x="353" y="503"/>
                    <a:pt x="353" y="503"/>
                  </a:cubicBezTo>
                  <a:cubicBezTo>
                    <a:pt x="356" y="503"/>
                    <a:pt x="356" y="503"/>
                    <a:pt x="356" y="503"/>
                  </a:cubicBezTo>
                  <a:cubicBezTo>
                    <a:pt x="356" y="507"/>
                    <a:pt x="356" y="507"/>
                    <a:pt x="356" y="507"/>
                  </a:cubicBezTo>
                  <a:cubicBezTo>
                    <a:pt x="356" y="509"/>
                    <a:pt x="356" y="511"/>
                    <a:pt x="357" y="512"/>
                  </a:cubicBezTo>
                  <a:cubicBezTo>
                    <a:pt x="361" y="514"/>
                    <a:pt x="366" y="515"/>
                    <a:pt x="371" y="515"/>
                  </a:cubicBezTo>
                  <a:cubicBezTo>
                    <a:pt x="378" y="515"/>
                    <a:pt x="386" y="511"/>
                    <a:pt x="386" y="502"/>
                  </a:cubicBezTo>
                  <a:cubicBezTo>
                    <a:pt x="386" y="482"/>
                    <a:pt x="352" y="501"/>
                    <a:pt x="352" y="476"/>
                  </a:cubicBezTo>
                  <a:cubicBezTo>
                    <a:pt x="352" y="465"/>
                    <a:pt x="362" y="457"/>
                    <a:pt x="373" y="457"/>
                  </a:cubicBezTo>
                  <a:cubicBezTo>
                    <a:pt x="379" y="457"/>
                    <a:pt x="384" y="459"/>
                    <a:pt x="389" y="461"/>
                  </a:cubicBezTo>
                  <a:cubicBezTo>
                    <a:pt x="389" y="463"/>
                    <a:pt x="389" y="464"/>
                    <a:pt x="389" y="465"/>
                  </a:cubicBezTo>
                  <a:cubicBezTo>
                    <a:pt x="389" y="468"/>
                    <a:pt x="388" y="470"/>
                    <a:pt x="388" y="473"/>
                  </a:cubicBezTo>
                  <a:moveTo>
                    <a:pt x="304" y="469"/>
                  </a:moveTo>
                  <a:cubicBezTo>
                    <a:pt x="304" y="462"/>
                    <a:pt x="304" y="462"/>
                    <a:pt x="296" y="461"/>
                  </a:cubicBezTo>
                  <a:cubicBezTo>
                    <a:pt x="296" y="459"/>
                    <a:pt x="296" y="459"/>
                    <a:pt x="296" y="459"/>
                  </a:cubicBezTo>
                  <a:cubicBezTo>
                    <a:pt x="300" y="459"/>
                    <a:pt x="305" y="459"/>
                    <a:pt x="310" y="459"/>
                  </a:cubicBezTo>
                  <a:cubicBezTo>
                    <a:pt x="315" y="459"/>
                    <a:pt x="320" y="459"/>
                    <a:pt x="325" y="459"/>
                  </a:cubicBezTo>
                  <a:cubicBezTo>
                    <a:pt x="337" y="458"/>
                    <a:pt x="342" y="464"/>
                    <a:pt x="342" y="472"/>
                  </a:cubicBezTo>
                  <a:cubicBezTo>
                    <a:pt x="342" y="481"/>
                    <a:pt x="334" y="486"/>
                    <a:pt x="326" y="488"/>
                  </a:cubicBezTo>
                  <a:cubicBezTo>
                    <a:pt x="345" y="513"/>
                    <a:pt x="345" y="513"/>
                    <a:pt x="345" y="513"/>
                  </a:cubicBezTo>
                  <a:cubicBezTo>
                    <a:pt x="346" y="515"/>
                    <a:pt x="348" y="515"/>
                    <a:pt x="350" y="516"/>
                  </a:cubicBezTo>
                  <a:cubicBezTo>
                    <a:pt x="350" y="518"/>
                    <a:pt x="350" y="518"/>
                    <a:pt x="350" y="518"/>
                  </a:cubicBezTo>
                  <a:cubicBezTo>
                    <a:pt x="348" y="518"/>
                    <a:pt x="346" y="518"/>
                    <a:pt x="344" y="518"/>
                  </a:cubicBezTo>
                  <a:cubicBezTo>
                    <a:pt x="342" y="518"/>
                    <a:pt x="340" y="518"/>
                    <a:pt x="338" y="518"/>
                  </a:cubicBezTo>
                  <a:cubicBezTo>
                    <a:pt x="337" y="516"/>
                    <a:pt x="336" y="515"/>
                    <a:pt x="335" y="513"/>
                  </a:cubicBezTo>
                  <a:cubicBezTo>
                    <a:pt x="315" y="486"/>
                    <a:pt x="315" y="486"/>
                    <a:pt x="315" y="486"/>
                  </a:cubicBezTo>
                  <a:cubicBezTo>
                    <a:pt x="318" y="486"/>
                    <a:pt x="320" y="486"/>
                    <a:pt x="323" y="486"/>
                  </a:cubicBezTo>
                  <a:cubicBezTo>
                    <a:pt x="329" y="485"/>
                    <a:pt x="334" y="480"/>
                    <a:pt x="334" y="474"/>
                  </a:cubicBezTo>
                  <a:cubicBezTo>
                    <a:pt x="334" y="465"/>
                    <a:pt x="327" y="462"/>
                    <a:pt x="321" y="462"/>
                  </a:cubicBezTo>
                  <a:cubicBezTo>
                    <a:pt x="318" y="462"/>
                    <a:pt x="315" y="462"/>
                    <a:pt x="312" y="463"/>
                  </a:cubicBezTo>
                  <a:cubicBezTo>
                    <a:pt x="312" y="464"/>
                    <a:pt x="312" y="466"/>
                    <a:pt x="312" y="469"/>
                  </a:cubicBezTo>
                  <a:cubicBezTo>
                    <a:pt x="312" y="508"/>
                    <a:pt x="312" y="508"/>
                    <a:pt x="312" y="508"/>
                  </a:cubicBezTo>
                  <a:cubicBezTo>
                    <a:pt x="312" y="515"/>
                    <a:pt x="312" y="515"/>
                    <a:pt x="320" y="516"/>
                  </a:cubicBezTo>
                  <a:cubicBezTo>
                    <a:pt x="320" y="518"/>
                    <a:pt x="320" y="518"/>
                    <a:pt x="320" y="518"/>
                  </a:cubicBezTo>
                  <a:cubicBezTo>
                    <a:pt x="316" y="518"/>
                    <a:pt x="312" y="518"/>
                    <a:pt x="308" y="518"/>
                  </a:cubicBezTo>
                  <a:cubicBezTo>
                    <a:pt x="303" y="518"/>
                    <a:pt x="299" y="518"/>
                    <a:pt x="296" y="518"/>
                  </a:cubicBezTo>
                  <a:cubicBezTo>
                    <a:pt x="296" y="516"/>
                    <a:pt x="296" y="516"/>
                    <a:pt x="296" y="516"/>
                  </a:cubicBezTo>
                  <a:cubicBezTo>
                    <a:pt x="304" y="515"/>
                    <a:pt x="304" y="515"/>
                    <a:pt x="304" y="508"/>
                  </a:cubicBezTo>
                  <a:moveTo>
                    <a:pt x="221" y="503"/>
                  </a:moveTo>
                  <a:cubicBezTo>
                    <a:pt x="215" y="518"/>
                    <a:pt x="215" y="518"/>
                    <a:pt x="215" y="518"/>
                  </a:cubicBezTo>
                  <a:cubicBezTo>
                    <a:pt x="210" y="518"/>
                    <a:pt x="210" y="518"/>
                    <a:pt x="210" y="518"/>
                  </a:cubicBezTo>
                  <a:cubicBezTo>
                    <a:pt x="208" y="513"/>
                    <a:pt x="208" y="513"/>
                    <a:pt x="208" y="513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188" y="467"/>
                    <a:pt x="188" y="467"/>
                    <a:pt x="188" y="467"/>
                  </a:cubicBezTo>
                  <a:cubicBezTo>
                    <a:pt x="186" y="462"/>
                    <a:pt x="187" y="462"/>
                    <a:pt x="180" y="461"/>
                  </a:cubicBezTo>
                  <a:cubicBezTo>
                    <a:pt x="180" y="459"/>
                    <a:pt x="180" y="459"/>
                    <a:pt x="180" y="459"/>
                  </a:cubicBezTo>
                  <a:cubicBezTo>
                    <a:pt x="184" y="459"/>
                    <a:pt x="188" y="459"/>
                    <a:pt x="192" y="459"/>
                  </a:cubicBezTo>
                  <a:cubicBezTo>
                    <a:pt x="196" y="459"/>
                    <a:pt x="200" y="459"/>
                    <a:pt x="205" y="459"/>
                  </a:cubicBezTo>
                  <a:cubicBezTo>
                    <a:pt x="205" y="461"/>
                    <a:pt x="205" y="461"/>
                    <a:pt x="205" y="461"/>
                  </a:cubicBezTo>
                  <a:cubicBezTo>
                    <a:pt x="196" y="461"/>
                    <a:pt x="196" y="463"/>
                    <a:pt x="197" y="464"/>
                  </a:cubicBezTo>
                  <a:cubicBezTo>
                    <a:pt x="200" y="474"/>
                    <a:pt x="200" y="474"/>
                    <a:pt x="200" y="474"/>
                  </a:cubicBezTo>
                  <a:cubicBezTo>
                    <a:pt x="215" y="507"/>
                    <a:pt x="215" y="507"/>
                    <a:pt x="215" y="507"/>
                  </a:cubicBezTo>
                  <a:cubicBezTo>
                    <a:pt x="227" y="480"/>
                    <a:pt x="227" y="480"/>
                    <a:pt x="227" y="480"/>
                  </a:cubicBezTo>
                  <a:cubicBezTo>
                    <a:pt x="231" y="469"/>
                    <a:pt x="231" y="469"/>
                    <a:pt x="231" y="469"/>
                  </a:cubicBezTo>
                  <a:cubicBezTo>
                    <a:pt x="233" y="465"/>
                    <a:pt x="236" y="461"/>
                    <a:pt x="225" y="461"/>
                  </a:cubicBezTo>
                  <a:cubicBezTo>
                    <a:pt x="225" y="459"/>
                    <a:pt x="225" y="459"/>
                    <a:pt x="225" y="459"/>
                  </a:cubicBezTo>
                  <a:cubicBezTo>
                    <a:pt x="228" y="459"/>
                    <a:pt x="231" y="459"/>
                    <a:pt x="235" y="459"/>
                  </a:cubicBezTo>
                  <a:cubicBezTo>
                    <a:pt x="238" y="459"/>
                    <a:pt x="241" y="459"/>
                    <a:pt x="245" y="459"/>
                  </a:cubicBezTo>
                  <a:cubicBezTo>
                    <a:pt x="250" y="459"/>
                    <a:pt x="254" y="459"/>
                    <a:pt x="259" y="459"/>
                  </a:cubicBezTo>
                  <a:cubicBezTo>
                    <a:pt x="264" y="459"/>
                    <a:pt x="270" y="459"/>
                    <a:pt x="275" y="459"/>
                  </a:cubicBezTo>
                  <a:cubicBezTo>
                    <a:pt x="280" y="459"/>
                    <a:pt x="286" y="459"/>
                    <a:pt x="289" y="459"/>
                  </a:cubicBezTo>
                  <a:cubicBezTo>
                    <a:pt x="288" y="462"/>
                    <a:pt x="288" y="465"/>
                    <a:pt x="288" y="467"/>
                  </a:cubicBezTo>
                  <a:cubicBezTo>
                    <a:pt x="288" y="469"/>
                    <a:pt x="287" y="471"/>
                    <a:pt x="287" y="472"/>
                  </a:cubicBezTo>
                  <a:cubicBezTo>
                    <a:pt x="285" y="472"/>
                    <a:pt x="285" y="472"/>
                    <a:pt x="285" y="472"/>
                  </a:cubicBezTo>
                  <a:cubicBezTo>
                    <a:pt x="285" y="469"/>
                    <a:pt x="284" y="467"/>
                    <a:pt x="283" y="464"/>
                  </a:cubicBezTo>
                  <a:cubicBezTo>
                    <a:pt x="279" y="463"/>
                    <a:pt x="275" y="463"/>
                    <a:pt x="271" y="463"/>
                  </a:cubicBezTo>
                  <a:cubicBezTo>
                    <a:pt x="267" y="463"/>
                    <a:pt x="263" y="463"/>
                    <a:pt x="260" y="463"/>
                  </a:cubicBezTo>
                  <a:cubicBezTo>
                    <a:pt x="260" y="465"/>
                    <a:pt x="260" y="467"/>
                    <a:pt x="260" y="470"/>
                  </a:cubicBezTo>
                  <a:cubicBezTo>
                    <a:pt x="260" y="486"/>
                    <a:pt x="260" y="486"/>
                    <a:pt x="260" y="486"/>
                  </a:cubicBezTo>
                  <a:cubicBezTo>
                    <a:pt x="278" y="486"/>
                    <a:pt x="280" y="487"/>
                    <a:pt x="280" y="479"/>
                  </a:cubicBezTo>
                  <a:cubicBezTo>
                    <a:pt x="282" y="479"/>
                    <a:pt x="282" y="479"/>
                    <a:pt x="282" y="479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280" y="498"/>
                    <a:pt x="280" y="498"/>
                    <a:pt x="280" y="498"/>
                  </a:cubicBezTo>
                  <a:cubicBezTo>
                    <a:pt x="280" y="489"/>
                    <a:pt x="279" y="489"/>
                    <a:pt x="260" y="490"/>
                  </a:cubicBezTo>
                  <a:cubicBezTo>
                    <a:pt x="260" y="506"/>
                    <a:pt x="260" y="506"/>
                    <a:pt x="260" y="506"/>
                  </a:cubicBezTo>
                  <a:cubicBezTo>
                    <a:pt x="260" y="509"/>
                    <a:pt x="260" y="512"/>
                    <a:pt x="260" y="514"/>
                  </a:cubicBezTo>
                  <a:cubicBezTo>
                    <a:pt x="263" y="514"/>
                    <a:pt x="268" y="514"/>
                    <a:pt x="272" y="514"/>
                  </a:cubicBezTo>
                  <a:cubicBezTo>
                    <a:pt x="276" y="514"/>
                    <a:pt x="281" y="514"/>
                    <a:pt x="285" y="513"/>
                  </a:cubicBezTo>
                  <a:cubicBezTo>
                    <a:pt x="286" y="511"/>
                    <a:pt x="286" y="510"/>
                    <a:pt x="286" y="508"/>
                  </a:cubicBezTo>
                  <a:cubicBezTo>
                    <a:pt x="287" y="504"/>
                    <a:pt x="287" y="504"/>
                    <a:pt x="287" y="504"/>
                  </a:cubicBezTo>
                  <a:cubicBezTo>
                    <a:pt x="290" y="504"/>
                    <a:pt x="290" y="504"/>
                    <a:pt x="290" y="504"/>
                  </a:cubicBezTo>
                  <a:cubicBezTo>
                    <a:pt x="290" y="505"/>
                    <a:pt x="289" y="508"/>
                    <a:pt x="289" y="511"/>
                  </a:cubicBezTo>
                  <a:cubicBezTo>
                    <a:pt x="289" y="518"/>
                    <a:pt x="289" y="518"/>
                    <a:pt x="289" y="518"/>
                  </a:cubicBezTo>
                  <a:cubicBezTo>
                    <a:pt x="286" y="518"/>
                    <a:pt x="280" y="518"/>
                    <a:pt x="275" y="518"/>
                  </a:cubicBezTo>
                  <a:cubicBezTo>
                    <a:pt x="270" y="518"/>
                    <a:pt x="265" y="518"/>
                    <a:pt x="260" y="518"/>
                  </a:cubicBezTo>
                  <a:cubicBezTo>
                    <a:pt x="255" y="518"/>
                    <a:pt x="250" y="518"/>
                    <a:pt x="244" y="518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9" y="515"/>
                    <a:pt x="252" y="514"/>
                    <a:pt x="252" y="508"/>
                  </a:cubicBezTo>
                  <a:cubicBezTo>
                    <a:pt x="252" y="469"/>
                    <a:pt x="252" y="469"/>
                    <a:pt x="252" y="469"/>
                  </a:cubicBezTo>
                  <a:cubicBezTo>
                    <a:pt x="252" y="462"/>
                    <a:pt x="252" y="462"/>
                    <a:pt x="244" y="461"/>
                  </a:cubicBezTo>
                  <a:cubicBezTo>
                    <a:pt x="239" y="461"/>
                    <a:pt x="239" y="464"/>
                    <a:pt x="237" y="468"/>
                  </a:cubicBezTo>
                  <a:moveTo>
                    <a:pt x="170" y="508"/>
                  </a:moveTo>
                  <a:cubicBezTo>
                    <a:pt x="170" y="515"/>
                    <a:pt x="170" y="515"/>
                    <a:pt x="178" y="516"/>
                  </a:cubicBezTo>
                  <a:cubicBezTo>
                    <a:pt x="178" y="518"/>
                    <a:pt x="178" y="518"/>
                    <a:pt x="178" y="518"/>
                  </a:cubicBezTo>
                  <a:cubicBezTo>
                    <a:pt x="174" y="518"/>
                    <a:pt x="170" y="518"/>
                    <a:pt x="166" y="518"/>
                  </a:cubicBezTo>
                  <a:cubicBezTo>
                    <a:pt x="161" y="518"/>
                    <a:pt x="157" y="518"/>
                    <a:pt x="154" y="518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62" y="515"/>
                    <a:pt x="162" y="515"/>
                    <a:pt x="162" y="508"/>
                  </a:cubicBezTo>
                  <a:cubicBezTo>
                    <a:pt x="162" y="469"/>
                    <a:pt x="162" y="469"/>
                    <a:pt x="162" y="469"/>
                  </a:cubicBezTo>
                  <a:cubicBezTo>
                    <a:pt x="162" y="463"/>
                    <a:pt x="162" y="462"/>
                    <a:pt x="154" y="461"/>
                  </a:cubicBezTo>
                  <a:cubicBezTo>
                    <a:pt x="154" y="459"/>
                    <a:pt x="154" y="459"/>
                    <a:pt x="154" y="459"/>
                  </a:cubicBezTo>
                  <a:cubicBezTo>
                    <a:pt x="157" y="459"/>
                    <a:pt x="161" y="459"/>
                    <a:pt x="166" y="459"/>
                  </a:cubicBezTo>
                  <a:cubicBezTo>
                    <a:pt x="170" y="459"/>
                    <a:pt x="174" y="459"/>
                    <a:pt x="178" y="459"/>
                  </a:cubicBezTo>
                  <a:cubicBezTo>
                    <a:pt x="178" y="461"/>
                    <a:pt x="178" y="461"/>
                    <a:pt x="178" y="461"/>
                  </a:cubicBezTo>
                  <a:cubicBezTo>
                    <a:pt x="170" y="462"/>
                    <a:pt x="170" y="463"/>
                    <a:pt x="170" y="469"/>
                  </a:cubicBezTo>
                  <a:moveTo>
                    <a:pt x="138" y="509"/>
                  </a:moveTo>
                  <a:cubicBezTo>
                    <a:pt x="138" y="467"/>
                    <a:pt x="138" y="467"/>
                    <a:pt x="138" y="467"/>
                  </a:cubicBezTo>
                  <a:cubicBezTo>
                    <a:pt x="138" y="462"/>
                    <a:pt x="136" y="461"/>
                    <a:pt x="130" y="461"/>
                  </a:cubicBezTo>
                  <a:cubicBezTo>
                    <a:pt x="130" y="459"/>
                    <a:pt x="130" y="459"/>
                    <a:pt x="130" y="459"/>
                  </a:cubicBezTo>
                  <a:cubicBezTo>
                    <a:pt x="133" y="459"/>
                    <a:pt x="137" y="459"/>
                    <a:pt x="140" y="459"/>
                  </a:cubicBezTo>
                  <a:cubicBezTo>
                    <a:pt x="143" y="459"/>
                    <a:pt x="147" y="459"/>
                    <a:pt x="150" y="459"/>
                  </a:cubicBezTo>
                  <a:cubicBezTo>
                    <a:pt x="149" y="461"/>
                    <a:pt x="149" y="461"/>
                    <a:pt x="149" y="461"/>
                  </a:cubicBezTo>
                  <a:cubicBezTo>
                    <a:pt x="143" y="461"/>
                    <a:pt x="142" y="462"/>
                    <a:pt x="142" y="467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9"/>
                    <a:pt x="142" y="519"/>
                    <a:pt x="142" y="519"/>
                  </a:cubicBezTo>
                  <a:cubicBezTo>
                    <a:pt x="135" y="518"/>
                    <a:pt x="135" y="518"/>
                    <a:pt x="135" y="518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93" y="510"/>
                    <a:pt x="93" y="510"/>
                    <a:pt x="93" y="510"/>
                  </a:cubicBezTo>
                  <a:cubicBezTo>
                    <a:pt x="93" y="515"/>
                    <a:pt x="95" y="515"/>
                    <a:pt x="102" y="516"/>
                  </a:cubicBezTo>
                  <a:cubicBezTo>
                    <a:pt x="102" y="518"/>
                    <a:pt x="102" y="518"/>
                    <a:pt x="102" y="518"/>
                  </a:cubicBezTo>
                  <a:cubicBezTo>
                    <a:pt x="99" y="518"/>
                    <a:pt x="95" y="518"/>
                    <a:pt x="92" y="518"/>
                  </a:cubicBezTo>
                  <a:cubicBezTo>
                    <a:pt x="88" y="518"/>
                    <a:pt x="85" y="518"/>
                    <a:pt x="81" y="518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88" y="515"/>
                    <a:pt x="90" y="515"/>
                    <a:pt x="90" y="510"/>
                  </a:cubicBezTo>
                  <a:cubicBezTo>
                    <a:pt x="90" y="467"/>
                    <a:pt x="90" y="467"/>
                    <a:pt x="90" y="467"/>
                  </a:cubicBezTo>
                  <a:cubicBezTo>
                    <a:pt x="90" y="462"/>
                    <a:pt x="88" y="461"/>
                    <a:pt x="82" y="461"/>
                  </a:cubicBezTo>
                  <a:cubicBezTo>
                    <a:pt x="82" y="459"/>
                    <a:pt x="82" y="459"/>
                    <a:pt x="82" y="459"/>
                  </a:cubicBezTo>
                  <a:cubicBezTo>
                    <a:pt x="85" y="459"/>
                    <a:pt x="87" y="459"/>
                    <a:pt x="90" y="459"/>
                  </a:cubicBezTo>
                  <a:cubicBezTo>
                    <a:pt x="92" y="459"/>
                    <a:pt x="95" y="459"/>
                    <a:pt x="97" y="459"/>
                  </a:cubicBezTo>
                  <a:moveTo>
                    <a:pt x="28" y="498"/>
                  </a:moveTo>
                  <a:cubicBezTo>
                    <a:pt x="28" y="511"/>
                    <a:pt x="35" y="514"/>
                    <a:pt x="47" y="514"/>
                  </a:cubicBezTo>
                  <a:cubicBezTo>
                    <a:pt x="52" y="514"/>
                    <a:pt x="59" y="513"/>
                    <a:pt x="62" y="508"/>
                  </a:cubicBezTo>
                  <a:cubicBezTo>
                    <a:pt x="65" y="504"/>
                    <a:pt x="66" y="499"/>
                    <a:pt x="66" y="494"/>
                  </a:cubicBezTo>
                  <a:cubicBezTo>
                    <a:pt x="66" y="467"/>
                    <a:pt x="66" y="467"/>
                    <a:pt x="66" y="467"/>
                  </a:cubicBezTo>
                  <a:cubicBezTo>
                    <a:pt x="66" y="462"/>
                    <a:pt x="64" y="461"/>
                    <a:pt x="57" y="461"/>
                  </a:cubicBezTo>
                  <a:cubicBezTo>
                    <a:pt x="57" y="459"/>
                    <a:pt x="57" y="459"/>
                    <a:pt x="57" y="459"/>
                  </a:cubicBezTo>
                  <a:cubicBezTo>
                    <a:pt x="61" y="459"/>
                    <a:pt x="65" y="459"/>
                    <a:pt x="68" y="459"/>
                  </a:cubicBezTo>
                  <a:cubicBezTo>
                    <a:pt x="72" y="459"/>
                    <a:pt x="76" y="459"/>
                    <a:pt x="79" y="459"/>
                  </a:cubicBezTo>
                  <a:cubicBezTo>
                    <a:pt x="78" y="461"/>
                    <a:pt x="78" y="461"/>
                    <a:pt x="78" y="461"/>
                  </a:cubicBezTo>
                  <a:cubicBezTo>
                    <a:pt x="72" y="461"/>
                    <a:pt x="70" y="462"/>
                    <a:pt x="70" y="467"/>
                  </a:cubicBezTo>
                  <a:cubicBezTo>
                    <a:pt x="70" y="498"/>
                    <a:pt x="70" y="498"/>
                    <a:pt x="70" y="498"/>
                  </a:cubicBezTo>
                  <a:cubicBezTo>
                    <a:pt x="70" y="503"/>
                    <a:pt x="69" y="507"/>
                    <a:pt x="66" y="511"/>
                  </a:cubicBezTo>
                  <a:cubicBezTo>
                    <a:pt x="64" y="513"/>
                    <a:pt x="60" y="517"/>
                    <a:pt x="57" y="518"/>
                  </a:cubicBezTo>
                  <a:cubicBezTo>
                    <a:pt x="53" y="519"/>
                    <a:pt x="48" y="519"/>
                    <a:pt x="44" y="519"/>
                  </a:cubicBezTo>
                  <a:cubicBezTo>
                    <a:pt x="36" y="519"/>
                    <a:pt x="26" y="518"/>
                    <a:pt x="22" y="511"/>
                  </a:cubicBezTo>
                  <a:cubicBezTo>
                    <a:pt x="20" y="507"/>
                    <a:pt x="20" y="504"/>
                    <a:pt x="20" y="499"/>
                  </a:cubicBezTo>
                  <a:cubicBezTo>
                    <a:pt x="20" y="469"/>
                    <a:pt x="20" y="469"/>
                    <a:pt x="20" y="469"/>
                  </a:cubicBezTo>
                  <a:cubicBezTo>
                    <a:pt x="20" y="462"/>
                    <a:pt x="20" y="462"/>
                    <a:pt x="11" y="461"/>
                  </a:cubicBezTo>
                  <a:cubicBezTo>
                    <a:pt x="11" y="459"/>
                    <a:pt x="11" y="459"/>
                    <a:pt x="11" y="459"/>
                  </a:cubicBezTo>
                  <a:cubicBezTo>
                    <a:pt x="15" y="459"/>
                    <a:pt x="19" y="459"/>
                    <a:pt x="24" y="459"/>
                  </a:cubicBezTo>
                  <a:cubicBezTo>
                    <a:pt x="28" y="459"/>
                    <a:pt x="33" y="459"/>
                    <a:pt x="37" y="459"/>
                  </a:cubicBezTo>
                  <a:cubicBezTo>
                    <a:pt x="37" y="461"/>
                    <a:pt x="37" y="461"/>
                    <a:pt x="37" y="461"/>
                  </a:cubicBezTo>
                  <a:cubicBezTo>
                    <a:pt x="28" y="462"/>
                    <a:pt x="28" y="462"/>
                    <a:pt x="28" y="469"/>
                  </a:cubicBezTo>
                  <a:moveTo>
                    <a:pt x="354" y="158"/>
                  </a:moveTo>
                  <a:cubicBezTo>
                    <a:pt x="354" y="222"/>
                    <a:pt x="354" y="222"/>
                    <a:pt x="354" y="222"/>
                  </a:cubicBezTo>
                  <a:cubicBezTo>
                    <a:pt x="354" y="235"/>
                    <a:pt x="360" y="236"/>
                    <a:pt x="365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0" y="242"/>
                    <a:pt x="370" y="242"/>
                    <a:pt x="370" y="242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28" y="238"/>
                    <a:pt x="328" y="238"/>
                    <a:pt x="328" y="238"/>
                  </a:cubicBezTo>
                  <a:cubicBezTo>
                    <a:pt x="332" y="236"/>
                    <a:pt x="336" y="238"/>
                    <a:pt x="336" y="222"/>
                  </a:cubicBezTo>
                  <a:cubicBezTo>
                    <a:pt x="336" y="96"/>
                    <a:pt x="336" y="96"/>
                    <a:pt x="336" y="96"/>
                  </a:cubicBezTo>
                  <a:cubicBezTo>
                    <a:pt x="336" y="83"/>
                    <a:pt x="329" y="83"/>
                    <a:pt x="326" y="83"/>
                  </a:cubicBezTo>
                  <a:cubicBezTo>
                    <a:pt x="319" y="83"/>
                    <a:pt x="319" y="83"/>
                    <a:pt x="319" y="83"/>
                  </a:cubicBezTo>
                  <a:cubicBezTo>
                    <a:pt x="319" y="79"/>
                    <a:pt x="319" y="79"/>
                    <a:pt x="319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70" y="83"/>
                    <a:pt x="370" y="83"/>
                    <a:pt x="370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60" y="83"/>
                    <a:pt x="355" y="83"/>
                    <a:pt x="355" y="96"/>
                  </a:cubicBezTo>
                  <a:cubicBezTo>
                    <a:pt x="355" y="148"/>
                    <a:pt x="355" y="148"/>
                    <a:pt x="355" y="148"/>
                  </a:cubicBezTo>
                  <a:moveTo>
                    <a:pt x="165" y="238"/>
                  </a:moveTo>
                  <a:cubicBezTo>
                    <a:pt x="172" y="238"/>
                    <a:pt x="172" y="238"/>
                    <a:pt x="172" y="238"/>
                  </a:cubicBezTo>
                  <a:cubicBezTo>
                    <a:pt x="175" y="238"/>
                    <a:pt x="180" y="238"/>
                    <a:pt x="180" y="222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0" y="83"/>
                    <a:pt x="173" y="83"/>
                    <a:pt x="170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4" y="83"/>
                    <a:pt x="214" y="83"/>
                    <a:pt x="214" y="83"/>
                  </a:cubicBezTo>
                  <a:cubicBezTo>
                    <a:pt x="207" y="83"/>
                    <a:pt x="207" y="83"/>
                    <a:pt x="207" y="83"/>
                  </a:cubicBezTo>
                  <a:cubicBezTo>
                    <a:pt x="204" y="83"/>
                    <a:pt x="199" y="83"/>
                    <a:pt x="199" y="96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83"/>
                    <a:pt x="270" y="83"/>
                    <a:pt x="267" y="83"/>
                  </a:cubicBezTo>
                  <a:cubicBezTo>
                    <a:pt x="260" y="83"/>
                    <a:pt x="260" y="83"/>
                    <a:pt x="260" y="83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83"/>
                    <a:pt x="312" y="83"/>
                    <a:pt x="312" y="83"/>
                  </a:cubicBezTo>
                  <a:cubicBezTo>
                    <a:pt x="305" y="83"/>
                    <a:pt x="305" y="83"/>
                    <a:pt x="305" y="83"/>
                  </a:cubicBezTo>
                  <a:cubicBezTo>
                    <a:pt x="302" y="83"/>
                    <a:pt x="295" y="84"/>
                    <a:pt x="295" y="96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33"/>
                    <a:pt x="301" y="236"/>
                    <a:pt x="305" y="238"/>
                  </a:cubicBezTo>
                  <a:cubicBezTo>
                    <a:pt x="312" y="238"/>
                    <a:pt x="312" y="238"/>
                    <a:pt x="312" y="238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261" y="242"/>
                    <a:pt x="261" y="242"/>
                    <a:pt x="261" y="242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1" y="238"/>
                    <a:pt x="264" y="238"/>
                    <a:pt x="267" y="238"/>
                  </a:cubicBezTo>
                  <a:cubicBezTo>
                    <a:pt x="271" y="237"/>
                    <a:pt x="277" y="230"/>
                    <a:pt x="277" y="222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99" y="235"/>
                    <a:pt x="206" y="238"/>
                    <a:pt x="209" y="238"/>
                  </a:cubicBezTo>
                  <a:cubicBezTo>
                    <a:pt x="216" y="238"/>
                    <a:pt x="216" y="238"/>
                    <a:pt x="216" y="238"/>
                  </a:cubicBezTo>
                  <a:cubicBezTo>
                    <a:pt x="216" y="242"/>
                    <a:pt x="216" y="242"/>
                    <a:pt x="216" y="242"/>
                  </a:cubicBezTo>
                  <a:cubicBezTo>
                    <a:pt x="165" y="242"/>
                    <a:pt x="165" y="242"/>
                    <a:pt x="165" y="242"/>
                  </a:cubicBezTo>
                  <a:moveTo>
                    <a:pt x="522" y="397"/>
                  </a:moveTo>
                  <a:cubicBezTo>
                    <a:pt x="519" y="404"/>
                    <a:pt x="518" y="419"/>
                    <a:pt x="509" y="419"/>
                  </a:cubicBezTo>
                  <a:cubicBezTo>
                    <a:pt x="460" y="419"/>
                    <a:pt x="460" y="419"/>
                    <a:pt x="460" y="419"/>
                  </a:cubicBezTo>
                  <a:cubicBezTo>
                    <a:pt x="455" y="419"/>
                    <a:pt x="456" y="416"/>
                    <a:pt x="456" y="408"/>
                  </a:cubicBezTo>
                  <a:cubicBezTo>
                    <a:pt x="456" y="347"/>
                    <a:pt x="456" y="347"/>
                    <a:pt x="456" y="347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13" y="346"/>
                    <a:pt x="512" y="357"/>
                    <a:pt x="512" y="361"/>
                  </a:cubicBezTo>
                  <a:cubicBezTo>
                    <a:pt x="512" y="363"/>
                    <a:pt x="517" y="363"/>
                    <a:pt x="517" y="361"/>
                  </a:cubicBezTo>
                  <a:cubicBezTo>
                    <a:pt x="517" y="322"/>
                    <a:pt x="517" y="322"/>
                    <a:pt x="517" y="322"/>
                  </a:cubicBezTo>
                  <a:cubicBezTo>
                    <a:pt x="517" y="319"/>
                    <a:pt x="513" y="318"/>
                    <a:pt x="513" y="321"/>
                  </a:cubicBezTo>
                  <a:cubicBezTo>
                    <a:pt x="512" y="326"/>
                    <a:pt x="512" y="336"/>
                    <a:pt x="504" y="337"/>
                  </a:cubicBezTo>
                  <a:cubicBezTo>
                    <a:pt x="456" y="337"/>
                    <a:pt x="456" y="337"/>
                    <a:pt x="456" y="337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501" y="273"/>
                    <a:pt x="501" y="273"/>
                    <a:pt x="501" y="273"/>
                  </a:cubicBezTo>
                  <a:cubicBezTo>
                    <a:pt x="504" y="273"/>
                    <a:pt x="516" y="273"/>
                    <a:pt x="516" y="294"/>
                  </a:cubicBezTo>
                  <a:cubicBezTo>
                    <a:pt x="522" y="294"/>
                    <a:pt x="522" y="294"/>
                    <a:pt x="522" y="294"/>
                  </a:cubicBezTo>
                  <a:cubicBezTo>
                    <a:pt x="521" y="288"/>
                    <a:pt x="522" y="269"/>
                    <a:pt x="522" y="269"/>
                  </a:cubicBezTo>
                  <a:cubicBezTo>
                    <a:pt x="522" y="267"/>
                    <a:pt x="519" y="264"/>
                    <a:pt x="515" y="264"/>
                  </a:cubicBezTo>
                  <a:cubicBezTo>
                    <a:pt x="506" y="265"/>
                    <a:pt x="469" y="265"/>
                    <a:pt x="417" y="264"/>
                  </a:cubicBezTo>
                  <a:cubicBezTo>
                    <a:pt x="413" y="264"/>
                    <a:pt x="413" y="264"/>
                    <a:pt x="413" y="264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0" y="264"/>
                    <a:pt x="299" y="265"/>
                    <a:pt x="299" y="267"/>
                  </a:cubicBezTo>
                  <a:cubicBezTo>
                    <a:pt x="299" y="289"/>
                    <a:pt x="299" y="289"/>
                    <a:pt x="299" y="289"/>
                  </a:cubicBezTo>
                  <a:cubicBezTo>
                    <a:pt x="304" y="289"/>
                    <a:pt x="304" y="289"/>
                    <a:pt x="304" y="289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4" y="281"/>
                    <a:pt x="307" y="273"/>
                    <a:pt x="314" y="273"/>
                  </a:cubicBezTo>
                  <a:cubicBezTo>
                    <a:pt x="358" y="273"/>
                    <a:pt x="358" y="273"/>
                    <a:pt x="358" y="273"/>
                  </a:cubicBezTo>
                  <a:cubicBezTo>
                    <a:pt x="358" y="343"/>
                    <a:pt x="358" y="343"/>
                    <a:pt x="358" y="343"/>
                  </a:cubicBezTo>
                  <a:cubicBezTo>
                    <a:pt x="358" y="413"/>
                    <a:pt x="358" y="413"/>
                    <a:pt x="358" y="413"/>
                  </a:cubicBezTo>
                  <a:cubicBezTo>
                    <a:pt x="357" y="416"/>
                    <a:pt x="354" y="424"/>
                    <a:pt x="347" y="424"/>
                  </a:cubicBezTo>
                  <a:cubicBezTo>
                    <a:pt x="340" y="424"/>
                    <a:pt x="339" y="424"/>
                    <a:pt x="336" y="423"/>
                  </a:cubicBezTo>
                  <a:cubicBezTo>
                    <a:pt x="332" y="421"/>
                    <a:pt x="324" y="413"/>
                    <a:pt x="322" y="406"/>
                  </a:cubicBezTo>
                  <a:cubicBezTo>
                    <a:pt x="295" y="343"/>
                    <a:pt x="295" y="343"/>
                    <a:pt x="295" y="343"/>
                  </a:cubicBezTo>
                  <a:cubicBezTo>
                    <a:pt x="260" y="258"/>
                    <a:pt x="260" y="258"/>
                    <a:pt x="260" y="258"/>
                  </a:cubicBezTo>
                  <a:cubicBezTo>
                    <a:pt x="260" y="257"/>
                    <a:pt x="258" y="256"/>
                    <a:pt x="257" y="258"/>
                  </a:cubicBezTo>
                  <a:cubicBezTo>
                    <a:pt x="214" y="343"/>
                    <a:pt x="214" y="343"/>
                    <a:pt x="214" y="343"/>
                  </a:cubicBezTo>
                  <a:cubicBezTo>
                    <a:pt x="179" y="413"/>
                    <a:pt x="179" y="413"/>
                    <a:pt x="179" y="413"/>
                  </a:cubicBezTo>
                  <a:cubicBezTo>
                    <a:pt x="177" y="416"/>
                    <a:pt x="172" y="422"/>
                    <a:pt x="167" y="422"/>
                  </a:cubicBezTo>
                  <a:cubicBezTo>
                    <a:pt x="163" y="422"/>
                    <a:pt x="159" y="418"/>
                    <a:pt x="159" y="411"/>
                  </a:cubicBezTo>
                  <a:cubicBezTo>
                    <a:pt x="158" y="403"/>
                    <a:pt x="158" y="398"/>
                    <a:pt x="158" y="398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277"/>
                    <a:pt x="158" y="277"/>
                    <a:pt x="158" y="277"/>
                  </a:cubicBezTo>
                  <a:cubicBezTo>
                    <a:pt x="158" y="275"/>
                    <a:pt x="158" y="273"/>
                    <a:pt x="161" y="273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207" y="274"/>
                    <a:pt x="215" y="276"/>
                    <a:pt x="215" y="290"/>
                  </a:cubicBezTo>
                  <a:cubicBezTo>
                    <a:pt x="219" y="290"/>
                    <a:pt x="219" y="290"/>
                    <a:pt x="219" y="290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219" y="265"/>
                    <a:pt x="218" y="265"/>
                    <a:pt x="216" y="265"/>
                  </a:cubicBezTo>
                  <a:cubicBezTo>
                    <a:pt x="74" y="265"/>
                    <a:pt x="74" y="265"/>
                    <a:pt x="74" y="265"/>
                  </a:cubicBezTo>
                  <a:cubicBezTo>
                    <a:pt x="67" y="265"/>
                    <a:pt x="53" y="264"/>
                    <a:pt x="40" y="271"/>
                  </a:cubicBezTo>
                  <a:cubicBezTo>
                    <a:pt x="4" y="293"/>
                    <a:pt x="13" y="328"/>
                    <a:pt x="24" y="340"/>
                  </a:cubicBezTo>
                  <a:cubicBezTo>
                    <a:pt x="25" y="341"/>
                    <a:pt x="26" y="342"/>
                    <a:pt x="27" y="343"/>
                  </a:cubicBezTo>
                  <a:cubicBezTo>
                    <a:pt x="36" y="349"/>
                    <a:pt x="51" y="353"/>
                    <a:pt x="59" y="355"/>
                  </a:cubicBezTo>
                  <a:cubicBezTo>
                    <a:pt x="68" y="357"/>
                    <a:pt x="83" y="359"/>
                    <a:pt x="93" y="369"/>
                  </a:cubicBezTo>
                  <a:cubicBezTo>
                    <a:pt x="105" y="381"/>
                    <a:pt x="100" y="404"/>
                    <a:pt x="89" y="415"/>
                  </a:cubicBezTo>
                  <a:cubicBezTo>
                    <a:pt x="72" y="431"/>
                    <a:pt x="44" y="433"/>
                    <a:pt x="28" y="415"/>
                  </a:cubicBezTo>
                  <a:cubicBezTo>
                    <a:pt x="24" y="410"/>
                    <a:pt x="24" y="409"/>
                    <a:pt x="23" y="407"/>
                  </a:cubicBezTo>
                  <a:cubicBezTo>
                    <a:pt x="23" y="406"/>
                    <a:pt x="21" y="398"/>
                    <a:pt x="21" y="392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427"/>
                    <a:pt x="16" y="427"/>
                    <a:pt x="16" y="427"/>
                  </a:cubicBezTo>
                  <a:cubicBezTo>
                    <a:pt x="41" y="438"/>
                    <a:pt x="73" y="440"/>
                    <a:pt x="93" y="424"/>
                  </a:cubicBezTo>
                  <a:cubicBezTo>
                    <a:pt x="109" y="410"/>
                    <a:pt x="117" y="400"/>
                    <a:pt x="117" y="377"/>
                  </a:cubicBezTo>
                  <a:cubicBezTo>
                    <a:pt x="117" y="377"/>
                    <a:pt x="116" y="351"/>
                    <a:pt x="86" y="343"/>
                  </a:cubicBezTo>
                  <a:cubicBezTo>
                    <a:pt x="60" y="336"/>
                    <a:pt x="42" y="333"/>
                    <a:pt x="35" y="323"/>
                  </a:cubicBezTo>
                  <a:cubicBezTo>
                    <a:pt x="31" y="317"/>
                    <a:pt x="24" y="291"/>
                    <a:pt x="43" y="279"/>
                  </a:cubicBezTo>
                  <a:cubicBezTo>
                    <a:pt x="50" y="276"/>
                    <a:pt x="55" y="273"/>
                    <a:pt x="69" y="273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9" y="273"/>
                    <a:pt x="139" y="275"/>
                    <a:pt x="139" y="277"/>
                  </a:cubicBezTo>
                  <a:cubicBezTo>
                    <a:pt x="139" y="343"/>
                    <a:pt x="139" y="343"/>
                    <a:pt x="139" y="343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401"/>
                    <a:pt x="138" y="409"/>
                    <a:pt x="138" y="411"/>
                  </a:cubicBezTo>
                  <a:cubicBezTo>
                    <a:pt x="138" y="414"/>
                    <a:pt x="139" y="421"/>
                    <a:pt x="133" y="422"/>
                  </a:cubicBezTo>
                  <a:cubicBezTo>
                    <a:pt x="127" y="423"/>
                    <a:pt x="121" y="423"/>
                    <a:pt x="121" y="423"/>
                  </a:cubicBezTo>
                  <a:cubicBezTo>
                    <a:pt x="121" y="427"/>
                    <a:pt x="121" y="427"/>
                    <a:pt x="121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06" y="423"/>
                    <a:pt x="206" y="423"/>
                    <a:pt x="206" y="423"/>
                  </a:cubicBezTo>
                  <a:cubicBezTo>
                    <a:pt x="202" y="423"/>
                    <a:pt x="189" y="419"/>
                    <a:pt x="196" y="404"/>
                  </a:cubicBezTo>
                  <a:cubicBezTo>
                    <a:pt x="196" y="404"/>
                    <a:pt x="217" y="361"/>
                    <a:pt x="218" y="358"/>
                  </a:cubicBezTo>
                  <a:cubicBezTo>
                    <a:pt x="220" y="356"/>
                    <a:pt x="220" y="355"/>
                    <a:pt x="223" y="355"/>
                  </a:cubicBezTo>
                  <a:cubicBezTo>
                    <a:pt x="234" y="355"/>
                    <a:pt x="234" y="355"/>
                    <a:pt x="234" y="355"/>
                  </a:cubicBezTo>
                  <a:cubicBezTo>
                    <a:pt x="278" y="355"/>
                    <a:pt x="278" y="355"/>
                    <a:pt x="278" y="355"/>
                  </a:cubicBezTo>
                  <a:cubicBezTo>
                    <a:pt x="280" y="355"/>
                    <a:pt x="281" y="356"/>
                    <a:pt x="282" y="358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5" y="414"/>
                    <a:pt x="303" y="423"/>
                    <a:pt x="298" y="423"/>
                  </a:cubicBezTo>
                  <a:cubicBezTo>
                    <a:pt x="290" y="423"/>
                    <a:pt x="290" y="423"/>
                    <a:pt x="290" y="423"/>
                  </a:cubicBezTo>
                  <a:cubicBezTo>
                    <a:pt x="290" y="427"/>
                    <a:pt x="290" y="427"/>
                    <a:pt x="290" y="427"/>
                  </a:cubicBezTo>
                  <a:cubicBezTo>
                    <a:pt x="396" y="427"/>
                    <a:pt x="396" y="427"/>
                    <a:pt x="396" y="427"/>
                  </a:cubicBezTo>
                  <a:cubicBezTo>
                    <a:pt x="396" y="423"/>
                    <a:pt x="396" y="423"/>
                    <a:pt x="396" y="423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88" y="423"/>
                    <a:pt x="376" y="421"/>
                    <a:pt x="376" y="408"/>
                  </a:cubicBezTo>
                  <a:cubicBezTo>
                    <a:pt x="376" y="343"/>
                    <a:pt x="376" y="343"/>
                    <a:pt x="376" y="343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420" y="273"/>
                    <a:pt x="420" y="273"/>
                    <a:pt x="420" y="273"/>
                  </a:cubicBezTo>
                  <a:cubicBezTo>
                    <a:pt x="439" y="273"/>
                    <a:pt x="438" y="280"/>
                    <a:pt x="439" y="290"/>
                  </a:cubicBezTo>
                  <a:cubicBezTo>
                    <a:pt x="439" y="406"/>
                    <a:pt x="439" y="406"/>
                    <a:pt x="439" y="406"/>
                  </a:cubicBezTo>
                  <a:cubicBezTo>
                    <a:pt x="439" y="415"/>
                    <a:pt x="436" y="418"/>
                    <a:pt x="433" y="421"/>
                  </a:cubicBezTo>
                  <a:cubicBezTo>
                    <a:pt x="430" y="423"/>
                    <a:pt x="425" y="424"/>
                    <a:pt x="420" y="424"/>
                  </a:cubicBezTo>
                  <a:cubicBezTo>
                    <a:pt x="420" y="428"/>
                    <a:pt x="420" y="428"/>
                    <a:pt x="420" y="428"/>
                  </a:cubicBezTo>
                  <a:cubicBezTo>
                    <a:pt x="449" y="427"/>
                    <a:pt x="449" y="427"/>
                    <a:pt x="449" y="427"/>
                  </a:cubicBezTo>
                  <a:cubicBezTo>
                    <a:pt x="519" y="427"/>
                    <a:pt x="519" y="427"/>
                    <a:pt x="519" y="427"/>
                  </a:cubicBezTo>
                  <a:cubicBezTo>
                    <a:pt x="523" y="427"/>
                    <a:pt x="524" y="424"/>
                    <a:pt x="524" y="422"/>
                  </a:cubicBezTo>
                  <a:cubicBezTo>
                    <a:pt x="525" y="419"/>
                    <a:pt x="527" y="401"/>
                    <a:pt x="528" y="397"/>
                  </a:cubicBezTo>
                  <a:cubicBezTo>
                    <a:pt x="528" y="395"/>
                    <a:pt x="523" y="394"/>
                    <a:pt x="522" y="397"/>
                  </a:cubicBezTo>
                  <a:close/>
                  <a:moveTo>
                    <a:pt x="274" y="345"/>
                  </a:moveTo>
                  <a:cubicBezTo>
                    <a:pt x="236" y="345"/>
                    <a:pt x="236" y="345"/>
                    <a:pt x="236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6" y="345"/>
                    <a:pt x="225" y="345"/>
                    <a:pt x="226" y="343"/>
                  </a:cubicBezTo>
                  <a:cubicBezTo>
                    <a:pt x="252" y="289"/>
                    <a:pt x="252" y="289"/>
                    <a:pt x="252" y="289"/>
                  </a:cubicBezTo>
                  <a:cubicBezTo>
                    <a:pt x="275" y="341"/>
                    <a:pt x="275" y="341"/>
                    <a:pt x="275" y="341"/>
                  </a:cubicBezTo>
                  <a:cubicBezTo>
                    <a:pt x="276" y="345"/>
                    <a:pt x="275" y="345"/>
                    <a:pt x="274" y="345"/>
                  </a:cubicBezTo>
                  <a:close/>
                  <a:moveTo>
                    <a:pt x="451" y="77"/>
                  </a:moveTo>
                  <a:cubicBezTo>
                    <a:pt x="405" y="77"/>
                    <a:pt x="367" y="115"/>
                    <a:pt x="367" y="161"/>
                  </a:cubicBezTo>
                  <a:cubicBezTo>
                    <a:pt x="367" y="207"/>
                    <a:pt x="405" y="245"/>
                    <a:pt x="451" y="245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99" y="243"/>
                    <a:pt x="535" y="207"/>
                    <a:pt x="535" y="161"/>
                  </a:cubicBezTo>
                  <a:cubicBezTo>
                    <a:pt x="535" y="115"/>
                    <a:pt x="498" y="77"/>
                    <a:pt x="451" y="77"/>
                  </a:cubicBezTo>
                  <a:close/>
                  <a:moveTo>
                    <a:pt x="471" y="232"/>
                  </a:moveTo>
                  <a:cubicBezTo>
                    <a:pt x="466" y="233"/>
                    <a:pt x="461" y="233"/>
                    <a:pt x="457" y="233"/>
                  </a:cubicBezTo>
                  <a:cubicBezTo>
                    <a:pt x="414" y="230"/>
                    <a:pt x="395" y="190"/>
                    <a:pt x="391" y="171"/>
                  </a:cubicBezTo>
                  <a:cubicBezTo>
                    <a:pt x="383" y="138"/>
                    <a:pt x="401" y="97"/>
                    <a:pt x="431" y="89"/>
                  </a:cubicBezTo>
                  <a:cubicBezTo>
                    <a:pt x="465" y="80"/>
                    <a:pt x="501" y="105"/>
                    <a:pt x="512" y="145"/>
                  </a:cubicBezTo>
                  <a:cubicBezTo>
                    <a:pt x="524" y="190"/>
                    <a:pt x="501" y="228"/>
                    <a:pt x="471" y="23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1452563" y="1881188"/>
              <a:ext cx="147637" cy="200025"/>
            </a:xfrm>
            <a:custGeom>
              <a:avLst/>
              <a:gdLst/>
              <a:ahLst/>
              <a:cxnLst>
                <a:cxn ang="0">
                  <a:pos x="4" y="57"/>
                </a:cxn>
                <a:cxn ang="0">
                  <a:pos x="54" y="3"/>
                </a:cxn>
                <a:cxn ang="0">
                  <a:pos x="88" y="69"/>
                </a:cxn>
                <a:cxn ang="0">
                  <a:pos x="38" y="122"/>
                </a:cxn>
                <a:cxn ang="0">
                  <a:pos x="4" y="57"/>
                </a:cxn>
              </a:cxnLst>
              <a:rect l="0" t="0" r="r" b="b"/>
              <a:pathLst>
                <a:path w="92" h="125">
                  <a:moveTo>
                    <a:pt x="4" y="57"/>
                  </a:moveTo>
                  <a:cubicBezTo>
                    <a:pt x="9" y="24"/>
                    <a:pt x="31" y="0"/>
                    <a:pt x="54" y="3"/>
                  </a:cubicBezTo>
                  <a:cubicBezTo>
                    <a:pt x="77" y="7"/>
                    <a:pt x="92" y="36"/>
                    <a:pt x="88" y="69"/>
                  </a:cubicBezTo>
                  <a:cubicBezTo>
                    <a:pt x="83" y="102"/>
                    <a:pt x="61" y="125"/>
                    <a:pt x="38" y="122"/>
                  </a:cubicBezTo>
                  <a:cubicBezTo>
                    <a:pt x="15" y="119"/>
                    <a:pt x="0" y="90"/>
                    <a:pt x="4" y="57"/>
                  </a:cubicBezTo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 noEditPoints="1"/>
            </p:cNvSpPr>
            <p:nvPr/>
          </p:nvSpPr>
          <p:spPr bwMode="gray">
            <a:xfrm>
              <a:off x="2824163" y="2162176"/>
              <a:ext cx="1782762" cy="909638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175" y="372"/>
                </a:cxn>
                <a:cxn ang="0">
                  <a:pos x="112" y="538"/>
                </a:cxn>
                <a:cxn ang="0">
                  <a:pos x="324" y="461"/>
                </a:cxn>
                <a:cxn ang="0">
                  <a:pos x="324" y="461"/>
                </a:cxn>
                <a:cxn ang="0">
                  <a:pos x="291" y="541"/>
                </a:cxn>
                <a:cxn ang="0">
                  <a:pos x="288" y="567"/>
                </a:cxn>
                <a:cxn ang="0">
                  <a:pos x="355" y="477"/>
                </a:cxn>
                <a:cxn ang="0">
                  <a:pos x="526" y="443"/>
                </a:cxn>
                <a:cxn ang="0">
                  <a:pos x="415" y="398"/>
                </a:cxn>
                <a:cxn ang="0">
                  <a:pos x="422" y="564"/>
                </a:cxn>
                <a:cxn ang="0">
                  <a:pos x="495" y="450"/>
                </a:cxn>
                <a:cxn ang="0">
                  <a:pos x="646" y="538"/>
                </a:cxn>
                <a:cxn ang="0">
                  <a:pos x="609" y="424"/>
                </a:cxn>
                <a:cxn ang="0">
                  <a:pos x="609" y="398"/>
                </a:cxn>
                <a:cxn ang="0">
                  <a:pos x="579" y="398"/>
                </a:cxn>
                <a:cxn ang="0">
                  <a:pos x="579" y="424"/>
                </a:cxn>
                <a:cxn ang="0">
                  <a:pos x="650" y="564"/>
                </a:cxn>
                <a:cxn ang="0">
                  <a:pos x="706" y="461"/>
                </a:cxn>
                <a:cxn ang="0">
                  <a:pos x="705" y="484"/>
                </a:cxn>
                <a:cxn ang="0">
                  <a:pos x="817" y="545"/>
                </a:cxn>
                <a:cxn ang="0">
                  <a:pos x="747" y="394"/>
                </a:cxn>
                <a:cxn ang="0">
                  <a:pos x="946" y="424"/>
                </a:cxn>
                <a:cxn ang="0">
                  <a:pos x="878" y="398"/>
                </a:cxn>
                <a:cxn ang="0">
                  <a:pos x="884" y="564"/>
                </a:cxn>
                <a:cxn ang="0">
                  <a:pos x="272" y="251"/>
                </a:cxn>
                <a:cxn ang="0">
                  <a:pos x="138" y="208"/>
                </a:cxn>
                <a:cxn ang="0">
                  <a:pos x="4" y="251"/>
                </a:cxn>
                <a:cxn ang="0">
                  <a:pos x="125" y="253"/>
                </a:cxn>
                <a:cxn ang="0">
                  <a:pos x="240" y="251"/>
                </a:cxn>
                <a:cxn ang="0">
                  <a:pos x="338" y="148"/>
                </a:cxn>
                <a:cxn ang="0">
                  <a:pos x="337" y="172"/>
                </a:cxn>
                <a:cxn ang="0">
                  <a:pos x="449" y="233"/>
                </a:cxn>
                <a:cxn ang="0">
                  <a:pos x="379" y="82"/>
                </a:cxn>
                <a:cxn ang="0">
                  <a:pos x="593" y="119"/>
                </a:cxn>
                <a:cxn ang="0">
                  <a:pos x="546" y="227"/>
                </a:cxn>
                <a:cxn ang="0">
                  <a:pos x="595" y="227"/>
                </a:cxn>
                <a:cxn ang="0">
                  <a:pos x="551" y="83"/>
                </a:cxn>
                <a:cxn ang="0">
                  <a:pos x="624" y="0"/>
                </a:cxn>
                <a:cxn ang="0">
                  <a:pos x="671" y="251"/>
                </a:cxn>
                <a:cxn ang="0">
                  <a:pos x="702" y="251"/>
                </a:cxn>
                <a:cxn ang="0">
                  <a:pos x="687" y="13"/>
                </a:cxn>
                <a:cxn ang="0">
                  <a:pos x="875" y="237"/>
                </a:cxn>
                <a:cxn ang="0">
                  <a:pos x="772" y="168"/>
                </a:cxn>
                <a:cxn ang="0">
                  <a:pos x="873" y="97"/>
                </a:cxn>
                <a:cxn ang="0">
                  <a:pos x="818" y="255"/>
                </a:cxn>
                <a:cxn ang="0">
                  <a:pos x="930" y="207"/>
                </a:cxn>
                <a:cxn ang="0">
                  <a:pos x="1010" y="251"/>
                </a:cxn>
                <a:cxn ang="0">
                  <a:pos x="900" y="209"/>
                </a:cxn>
                <a:cxn ang="0">
                  <a:pos x="973" y="108"/>
                </a:cxn>
                <a:cxn ang="0">
                  <a:pos x="976" y="82"/>
                </a:cxn>
                <a:cxn ang="0">
                  <a:pos x="1010" y="251"/>
                </a:cxn>
                <a:cxn ang="0">
                  <a:pos x="1082" y="5"/>
                </a:cxn>
              </a:cxnLst>
              <a:rect l="0" t="0" r="r" b="b"/>
              <a:pathLst>
                <a:path w="1113" h="568">
                  <a:moveTo>
                    <a:pt x="184" y="545"/>
                  </a:moveTo>
                  <a:cubicBezTo>
                    <a:pt x="166" y="558"/>
                    <a:pt x="139" y="568"/>
                    <a:pt x="111" y="568"/>
                  </a:cubicBezTo>
                  <a:cubicBezTo>
                    <a:pt x="44" y="568"/>
                    <a:pt x="0" y="518"/>
                    <a:pt x="0" y="444"/>
                  </a:cubicBezTo>
                  <a:cubicBezTo>
                    <a:pt x="0" y="369"/>
                    <a:pt x="44" y="319"/>
                    <a:pt x="112" y="319"/>
                  </a:cubicBezTo>
                  <a:cubicBezTo>
                    <a:pt x="140" y="319"/>
                    <a:pt x="162" y="326"/>
                    <a:pt x="180" y="339"/>
                  </a:cubicBezTo>
                  <a:cubicBezTo>
                    <a:pt x="175" y="372"/>
                    <a:pt x="175" y="372"/>
                    <a:pt x="175" y="372"/>
                  </a:cubicBezTo>
                  <a:cubicBezTo>
                    <a:pt x="158" y="359"/>
                    <a:pt x="137" y="349"/>
                    <a:pt x="112" y="349"/>
                  </a:cubicBezTo>
                  <a:cubicBezTo>
                    <a:pt x="63" y="349"/>
                    <a:pt x="34" y="386"/>
                    <a:pt x="34" y="443"/>
                  </a:cubicBezTo>
                  <a:cubicBezTo>
                    <a:pt x="34" y="501"/>
                    <a:pt x="63" y="538"/>
                    <a:pt x="112" y="538"/>
                  </a:cubicBezTo>
                  <a:cubicBezTo>
                    <a:pt x="137" y="538"/>
                    <a:pt x="160" y="528"/>
                    <a:pt x="179" y="514"/>
                  </a:cubicBezTo>
                  <a:cubicBezTo>
                    <a:pt x="184" y="545"/>
                    <a:pt x="184" y="545"/>
                    <a:pt x="184" y="545"/>
                  </a:cubicBezTo>
                  <a:moveTo>
                    <a:pt x="324" y="461"/>
                  </a:moveTo>
                  <a:cubicBezTo>
                    <a:pt x="320" y="434"/>
                    <a:pt x="308" y="418"/>
                    <a:pt x="284" y="418"/>
                  </a:cubicBezTo>
                  <a:cubicBezTo>
                    <a:pt x="265" y="418"/>
                    <a:pt x="248" y="432"/>
                    <a:pt x="244" y="461"/>
                  </a:cubicBezTo>
                  <a:cubicBezTo>
                    <a:pt x="324" y="461"/>
                    <a:pt x="324" y="461"/>
                    <a:pt x="324" y="461"/>
                  </a:cubicBezTo>
                  <a:moveTo>
                    <a:pt x="355" y="484"/>
                  </a:moveTo>
                  <a:cubicBezTo>
                    <a:pt x="242" y="484"/>
                    <a:pt x="242" y="484"/>
                    <a:pt x="242" y="484"/>
                  </a:cubicBezTo>
                  <a:cubicBezTo>
                    <a:pt x="243" y="522"/>
                    <a:pt x="262" y="541"/>
                    <a:pt x="291" y="541"/>
                  </a:cubicBezTo>
                  <a:cubicBezTo>
                    <a:pt x="315" y="541"/>
                    <a:pt x="332" y="531"/>
                    <a:pt x="350" y="517"/>
                  </a:cubicBezTo>
                  <a:cubicBezTo>
                    <a:pt x="355" y="545"/>
                    <a:pt x="355" y="545"/>
                    <a:pt x="355" y="545"/>
                  </a:cubicBezTo>
                  <a:cubicBezTo>
                    <a:pt x="337" y="559"/>
                    <a:pt x="316" y="567"/>
                    <a:pt x="288" y="567"/>
                  </a:cubicBezTo>
                  <a:cubicBezTo>
                    <a:pt x="245" y="567"/>
                    <a:pt x="211" y="541"/>
                    <a:pt x="211" y="480"/>
                  </a:cubicBezTo>
                  <a:cubicBezTo>
                    <a:pt x="211" y="427"/>
                    <a:pt x="242" y="394"/>
                    <a:pt x="284" y="394"/>
                  </a:cubicBezTo>
                  <a:cubicBezTo>
                    <a:pt x="333" y="394"/>
                    <a:pt x="355" y="431"/>
                    <a:pt x="355" y="477"/>
                  </a:cubicBezTo>
                  <a:cubicBezTo>
                    <a:pt x="355" y="479"/>
                    <a:pt x="355" y="482"/>
                    <a:pt x="355" y="484"/>
                  </a:cubicBezTo>
                  <a:close/>
                  <a:moveTo>
                    <a:pt x="526" y="564"/>
                  </a:moveTo>
                  <a:cubicBezTo>
                    <a:pt x="526" y="443"/>
                    <a:pt x="526" y="443"/>
                    <a:pt x="526" y="443"/>
                  </a:cubicBezTo>
                  <a:cubicBezTo>
                    <a:pt x="526" y="413"/>
                    <a:pt x="509" y="394"/>
                    <a:pt x="478" y="394"/>
                  </a:cubicBezTo>
                  <a:cubicBezTo>
                    <a:pt x="454" y="394"/>
                    <a:pt x="435" y="407"/>
                    <a:pt x="419" y="422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391" y="398"/>
                    <a:pt x="391" y="398"/>
                    <a:pt x="391" y="398"/>
                  </a:cubicBezTo>
                  <a:cubicBezTo>
                    <a:pt x="391" y="564"/>
                    <a:pt x="391" y="564"/>
                    <a:pt x="391" y="564"/>
                  </a:cubicBezTo>
                  <a:cubicBezTo>
                    <a:pt x="422" y="564"/>
                    <a:pt x="422" y="564"/>
                    <a:pt x="422" y="564"/>
                  </a:cubicBezTo>
                  <a:cubicBezTo>
                    <a:pt x="422" y="449"/>
                    <a:pt x="422" y="449"/>
                    <a:pt x="422" y="449"/>
                  </a:cubicBezTo>
                  <a:cubicBezTo>
                    <a:pt x="437" y="433"/>
                    <a:pt x="453" y="422"/>
                    <a:pt x="470" y="422"/>
                  </a:cubicBezTo>
                  <a:cubicBezTo>
                    <a:pt x="488" y="422"/>
                    <a:pt x="495" y="433"/>
                    <a:pt x="495" y="450"/>
                  </a:cubicBezTo>
                  <a:cubicBezTo>
                    <a:pt x="495" y="564"/>
                    <a:pt x="495" y="564"/>
                    <a:pt x="495" y="564"/>
                  </a:cubicBezTo>
                  <a:moveTo>
                    <a:pt x="650" y="564"/>
                  </a:moveTo>
                  <a:cubicBezTo>
                    <a:pt x="646" y="538"/>
                    <a:pt x="646" y="538"/>
                    <a:pt x="646" y="538"/>
                  </a:cubicBezTo>
                  <a:cubicBezTo>
                    <a:pt x="642" y="538"/>
                    <a:pt x="637" y="539"/>
                    <a:pt x="632" y="539"/>
                  </a:cubicBezTo>
                  <a:cubicBezTo>
                    <a:pt x="614" y="539"/>
                    <a:pt x="609" y="530"/>
                    <a:pt x="609" y="517"/>
                  </a:cubicBezTo>
                  <a:cubicBezTo>
                    <a:pt x="609" y="424"/>
                    <a:pt x="609" y="424"/>
                    <a:pt x="609" y="424"/>
                  </a:cubicBezTo>
                  <a:cubicBezTo>
                    <a:pt x="649" y="424"/>
                    <a:pt x="649" y="424"/>
                    <a:pt x="649" y="424"/>
                  </a:cubicBezTo>
                  <a:cubicBezTo>
                    <a:pt x="645" y="398"/>
                    <a:pt x="645" y="398"/>
                    <a:pt x="645" y="398"/>
                  </a:cubicBezTo>
                  <a:cubicBezTo>
                    <a:pt x="609" y="398"/>
                    <a:pt x="609" y="398"/>
                    <a:pt x="609" y="398"/>
                  </a:cubicBezTo>
                  <a:cubicBezTo>
                    <a:pt x="609" y="338"/>
                    <a:pt x="609" y="338"/>
                    <a:pt x="609" y="338"/>
                  </a:cubicBezTo>
                  <a:cubicBezTo>
                    <a:pt x="579" y="342"/>
                    <a:pt x="579" y="342"/>
                    <a:pt x="579" y="342"/>
                  </a:cubicBezTo>
                  <a:cubicBezTo>
                    <a:pt x="579" y="398"/>
                    <a:pt x="579" y="398"/>
                    <a:pt x="579" y="398"/>
                  </a:cubicBezTo>
                  <a:cubicBezTo>
                    <a:pt x="554" y="398"/>
                    <a:pt x="554" y="398"/>
                    <a:pt x="554" y="398"/>
                  </a:cubicBezTo>
                  <a:cubicBezTo>
                    <a:pt x="554" y="424"/>
                    <a:pt x="554" y="424"/>
                    <a:pt x="554" y="424"/>
                  </a:cubicBezTo>
                  <a:cubicBezTo>
                    <a:pt x="579" y="424"/>
                    <a:pt x="579" y="424"/>
                    <a:pt x="579" y="424"/>
                  </a:cubicBezTo>
                  <a:cubicBezTo>
                    <a:pt x="579" y="522"/>
                    <a:pt x="579" y="522"/>
                    <a:pt x="579" y="522"/>
                  </a:cubicBezTo>
                  <a:cubicBezTo>
                    <a:pt x="579" y="556"/>
                    <a:pt x="598" y="566"/>
                    <a:pt x="627" y="566"/>
                  </a:cubicBezTo>
                  <a:cubicBezTo>
                    <a:pt x="638" y="566"/>
                    <a:pt x="645" y="565"/>
                    <a:pt x="650" y="564"/>
                  </a:cubicBezTo>
                  <a:moveTo>
                    <a:pt x="786" y="461"/>
                  </a:moveTo>
                  <a:cubicBezTo>
                    <a:pt x="782" y="434"/>
                    <a:pt x="770" y="418"/>
                    <a:pt x="746" y="418"/>
                  </a:cubicBezTo>
                  <a:cubicBezTo>
                    <a:pt x="727" y="418"/>
                    <a:pt x="711" y="432"/>
                    <a:pt x="706" y="461"/>
                  </a:cubicBezTo>
                  <a:cubicBezTo>
                    <a:pt x="786" y="461"/>
                    <a:pt x="786" y="461"/>
                    <a:pt x="786" y="461"/>
                  </a:cubicBezTo>
                  <a:moveTo>
                    <a:pt x="817" y="484"/>
                  </a:moveTo>
                  <a:cubicBezTo>
                    <a:pt x="705" y="484"/>
                    <a:pt x="705" y="484"/>
                    <a:pt x="705" y="484"/>
                  </a:cubicBezTo>
                  <a:cubicBezTo>
                    <a:pt x="706" y="522"/>
                    <a:pt x="724" y="541"/>
                    <a:pt x="753" y="541"/>
                  </a:cubicBezTo>
                  <a:cubicBezTo>
                    <a:pt x="777" y="541"/>
                    <a:pt x="794" y="531"/>
                    <a:pt x="813" y="517"/>
                  </a:cubicBezTo>
                  <a:cubicBezTo>
                    <a:pt x="817" y="545"/>
                    <a:pt x="817" y="545"/>
                    <a:pt x="817" y="545"/>
                  </a:cubicBezTo>
                  <a:cubicBezTo>
                    <a:pt x="799" y="559"/>
                    <a:pt x="778" y="567"/>
                    <a:pt x="751" y="567"/>
                  </a:cubicBezTo>
                  <a:cubicBezTo>
                    <a:pt x="707" y="567"/>
                    <a:pt x="674" y="541"/>
                    <a:pt x="674" y="480"/>
                  </a:cubicBezTo>
                  <a:cubicBezTo>
                    <a:pt x="674" y="427"/>
                    <a:pt x="705" y="394"/>
                    <a:pt x="747" y="394"/>
                  </a:cubicBezTo>
                  <a:cubicBezTo>
                    <a:pt x="795" y="394"/>
                    <a:pt x="817" y="431"/>
                    <a:pt x="817" y="477"/>
                  </a:cubicBezTo>
                  <a:cubicBezTo>
                    <a:pt x="817" y="479"/>
                    <a:pt x="817" y="482"/>
                    <a:pt x="817" y="484"/>
                  </a:cubicBezTo>
                  <a:close/>
                  <a:moveTo>
                    <a:pt x="946" y="424"/>
                  </a:moveTo>
                  <a:cubicBezTo>
                    <a:pt x="941" y="394"/>
                    <a:pt x="941" y="394"/>
                    <a:pt x="941" y="394"/>
                  </a:cubicBezTo>
                  <a:cubicBezTo>
                    <a:pt x="914" y="395"/>
                    <a:pt x="895" y="412"/>
                    <a:pt x="883" y="431"/>
                  </a:cubicBezTo>
                  <a:cubicBezTo>
                    <a:pt x="878" y="398"/>
                    <a:pt x="878" y="398"/>
                    <a:pt x="878" y="398"/>
                  </a:cubicBezTo>
                  <a:cubicBezTo>
                    <a:pt x="853" y="398"/>
                    <a:pt x="853" y="398"/>
                    <a:pt x="853" y="398"/>
                  </a:cubicBezTo>
                  <a:cubicBezTo>
                    <a:pt x="853" y="564"/>
                    <a:pt x="853" y="564"/>
                    <a:pt x="853" y="564"/>
                  </a:cubicBezTo>
                  <a:cubicBezTo>
                    <a:pt x="884" y="564"/>
                    <a:pt x="884" y="564"/>
                    <a:pt x="884" y="564"/>
                  </a:cubicBezTo>
                  <a:cubicBezTo>
                    <a:pt x="884" y="465"/>
                    <a:pt x="884" y="465"/>
                    <a:pt x="884" y="465"/>
                  </a:cubicBezTo>
                  <a:cubicBezTo>
                    <a:pt x="895" y="443"/>
                    <a:pt x="919" y="425"/>
                    <a:pt x="946" y="424"/>
                  </a:cubicBezTo>
                  <a:moveTo>
                    <a:pt x="272" y="25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138" y="208"/>
                    <a:pt x="138" y="208"/>
                    <a:pt x="138" y="20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4" y="251"/>
                    <a:pt x="4" y="251"/>
                    <a:pt x="4" y="251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125" y="253"/>
                    <a:pt x="125" y="253"/>
                    <a:pt x="125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40" y="251"/>
                    <a:pt x="240" y="251"/>
                    <a:pt x="240" y="251"/>
                  </a:cubicBezTo>
                  <a:moveTo>
                    <a:pt x="418" y="148"/>
                  </a:moveTo>
                  <a:cubicBezTo>
                    <a:pt x="414" y="122"/>
                    <a:pt x="403" y="106"/>
                    <a:pt x="379" y="106"/>
                  </a:cubicBezTo>
                  <a:cubicBezTo>
                    <a:pt x="359" y="106"/>
                    <a:pt x="343" y="120"/>
                    <a:pt x="338" y="148"/>
                  </a:cubicBezTo>
                  <a:cubicBezTo>
                    <a:pt x="418" y="148"/>
                    <a:pt x="418" y="148"/>
                    <a:pt x="418" y="148"/>
                  </a:cubicBezTo>
                  <a:moveTo>
                    <a:pt x="450" y="172"/>
                  </a:moveTo>
                  <a:cubicBezTo>
                    <a:pt x="337" y="172"/>
                    <a:pt x="337" y="172"/>
                    <a:pt x="337" y="172"/>
                  </a:cubicBezTo>
                  <a:cubicBezTo>
                    <a:pt x="338" y="210"/>
                    <a:pt x="356" y="229"/>
                    <a:pt x="385" y="229"/>
                  </a:cubicBezTo>
                  <a:cubicBezTo>
                    <a:pt x="409" y="229"/>
                    <a:pt x="427" y="219"/>
                    <a:pt x="445" y="205"/>
                  </a:cubicBezTo>
                  <a:cubicBezTo>
                    <a:pt x="449" y="233"/>
                    <a:pt x="449" y="233"/>
                    <a:pt x="449" y="233"/>
                  </a:cubicBezTo>
                  <a:cubicBezTo>
                    <a:pt x="431" y="247"/>
                    <a:pt x="410" y="255"/>
                    <a:pt x="383" y="255"/>
                  </a:cubicBezTo>
                  <a:cubicBezTo>
                    <a:pt x="340" y="255"/>
                    <a:pt x="306" y="229"/>
                    <a:pt x="306" y="168"/>
                  </a:cubicBezTo>
                  <a:cubicBezTo>
                    <a:pt x="306" y="115"/>
                    <a:pt x="337" y="82"/>
                    <a:pt x="379" y="82"/>
                  </a:cubicBezTo>
                  <a:cubicBezTo>
                    <a:pt x="427" y="82"/>
                    <a:pt x="450" y="119"/>
                    <a:pt x="450" y="165"/>
                  </a:cubicBezTo>
                  <a:cubicBezTo>
                    <a:pt x="450" y="167"/>
                    <a:pt x="450" y="170"/>
                    <a:pt x="450" y="172"/>
                  </a:cubicBezTo>
                  <a:close/>
                  <a:moveTo>
                    <a:pt x="593" y="119"/>
                  </a:moveTo>
                  <a:cubicBezTo>
                    <a:pt x="580" y="112"/>
                    <a:pt x="570" y="109"/>
                    <a:pt x="552" y="109"/>
                  </a:cubicBezTo>
                  <a:cubicBezTo>
                    <a:pt x="526" y="109"/>
                    <a:pt x="507" y="131"/>
                    <a:pt x="507" y="172"/>
                  </a:cubicBezTo>
                  <a:cubicBezTo>
                    <a:pt x="507" y="208"/>
                    <a:pt x="524" y="227"/>
                    <a:pt x="546" y="227"/>
                  </a:cubicBezTo>
                  <a:cubicBezTo>
                    <a:pt x="565" y="227"/>
                    <a:pt x="580" y="216"/>
                    <a:pt x="593" y="198"/>
                  </a:cubicBezTo>
                  <a:moveTo>
                    <a:pt x="599" y="251"/>
                  </a:moveTo>
                  <a:cubicBezTo>
                    <a:pt x="595" y="227"/>
                    <a:pt x="595" y="227"/>
                    <a:pt x="595" y="227"/>
                  </a:cubicBezTo>
                  <a:cubicBezTo>
                    <a:pt x="583" y="242"/>
                    <a:pt x="566" y="255"/>
                    <a:pt x="541" y="255"/>
                  </a:cubicBezTo>
                  <a:cubicBezTo>
                    <a:pt x="506" y="255"/>
                    <a:pt x="476" y="229"/>
                    <a:pt x="476" y="173"/>
                  </a:cubicBezTo>
                  <a:cubicBezTo>
                    <a:pt x="476" y="113"/>
                    <a:pt x="511" y="83"/>
                    <a:pt x="551" y="83"/>
                  </a:cubicBezTo>
                  <a:cubicBezTo>
                    <a:pt x="567" y="83"/>
                    <a:pt x="582" y="86"/>
                    <a:pt x="593" y="91"/>
                  </a:cubicBezTo>
                  <a:cubicBezTo>
                    <a:pt x="593" y="5"/>
                    <a:pt x="593" y="5"/>
                    <a:pt x="593" y="5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24" y="251"/>
                    <a:pt x="624" y="251"/>
                    <a:pt x="624" y="251"/>
                  </a:cubicBezTo>
                  <a:lnTo>
                    <a:pt x="599" y="251"/>
                  </a:lnTo>
                  <a:close/>
                  <a:moveTo>
                    <a:pt x="671" y="251"/>
                  </a:moveTo>
                  <a:cubicBezTo>
                    <a:pt x="671" y="85"/>
                    <a:pt x="671" y="85"/>
                    <a:pt x="671" y="85"/>
                  </a:cubicBezTo>
                  <a:cubicBezTo>
                    <a:pt x="702" y="85"/>
                    <a:pt x="702" y="85"/>
                    <a:pt x="702" y="85"/>
                  </a:cubicBezTo>
                  <a:cubicBezTo>
                    <a:pt x="702" y="251"/>
                    <a:pt x="702" y="251"/>
                    <a:pt x="702" y="251"/>
                  </a:cubicBezTo>
                  <a:moveTo>
                    <a:pt x="687" y="52"/>
                  </a:moveTo>
                  <a:cubicBezTo>
                    <a:pt x="676" y="52"/>
                    <a:pt x="667" y="43"/>
                    <a:pt x="667" y="33"/>
                  </a:cubicBezTo>
                  <a:cubicBezTo>
                    <a:pt x="667" y="22"/>
                    <a:pt x="676" y="13"/>
                    <a:pt x="687" y="13"/>
                  </a:cubicBezTo>
                  <a:cubicBezTo>
                    <a:pt x="698" y="13"/>
                    <a:pt x="707" y="22"/>
                    <a:pt x="707" y="33"/>
                  </a:cubicBezTo>
                  <a:cubicBezTo>
                    <a:pt x="707" y="43"/>
                    <a:pt x="698" y="52"/>
                    <a:pt x="687" y="52"/>
                  </a:cubicBezTo>
                  <a:close/>
                  <a:moveTo>
                    <a:pt x="875" y="237"/>
                  </a:moveTo>
                  <a:cubicBezTo>
                    <a:pt x="870" y="209"/>
                    <a:pt x="870" y="209"/>
                    <a:pt x="870" y="209"/>
                  </a:cubicBezTo>
                  <a:cubicBezTo>
                    <a:pt x="853" y="224"/>
                    <a:pt x="839" y="228"/>
                    <a:pt x="822" y="228"/>
                  </a:cubicBezTo>
                  <a:cubicBezTo>
                    <a:pt x="793" y="228"/>
                    <a:pt x="772" y="209"/>
                    <a:pt x="772" y="168"/>
                  </a:cubicBezTo>
                  <a:cubicBezTo>
                    <a:pt x="772" y="130"/>
                    <a:pt x="791" y="109"/>
                    <a:pt x="818" y="109"/>
                  </a:cubicBezTo>
                  <a:cubicBezTo>
                    <a:pt x="837" y="109"/>
                    <a:pt x="853" y="115"/>
                    <a:pt x="868" y="128"/>
                  </a:cubicBezTo>
                  <a:cubicBezTo>
                    <a:pt x="873" y="97"/>
                    <a:pt x="873" y="97"/>
                    <a:pt x="873" y="97"/>
                  </a:cubicBezTo>
                  <a:cubicBezTo>
                    <a:pt x="860" y="88"/>
                    <a:pt x="843" y="82"/>
                    <a:pt x="819" y="82"/>
                  </a:cubicBezTo>
                  <a:cubicBezTo>
                    <a:pt x="776" y="82"/>
                    <a:pt x="741" y="112"/>
                    <a:pt x="741" y="169"/>
                  </a:cubicBezTo>
                  <a:cubicBezTo>
                    <a:pt x="741" y="224"/>
                    <a:pt x="773" y="255"/>
                    <a:pt x="818" y="255"/>
                  </a:cubicBezTo>
                  <a:cubicBezTo>
                    <a:pt x="840" y="255"/>
                    <a:pt x="858" y="250"/>
                    <a:pt x="875" y="237"/>
                  </a:cubicBezTo>
                  <a:moveTo>
                    <a:pt x="1005" y="167"/>
                  </a:moveTo>
                  <a:cubicBezTo>
                    <a:pt x="943" y="173"/>
                    <a:pt x="930" y="190"/>
                    <a:pt x="930" y="207"/>
                  </a:cubicBezTo>
                  <a:cubicBezTo>
                    <a:pt x="930" y="221"/>
                    <a:pt x="939" y="229"/>
                    <a:pt x="955" y="229"/>
                  </a:cubicBezTo>
                  <a:cubicBezTo>
                    <a:pt x="973" y="229"/>
                    <a:pt x="991" y="220"/>
                    <a:pt x="1005" y="206"/>
                  </a:cubicBezTo>
                  <a:moveTo>
                    <a:pt x="1010" y="251"/>
                  </a:moveTo>
                  <a:cubicBezTo>
                    <a:pt x="1007" y="229"/>
                    <a:pt x="1007" y="229"/>
                    <a:pt x="1007" y="229"/>
                  </a:cubicBezTo>
                  <a:cubicBezTo>
                    <a:pt x="994" y="243"/>
                    <a:pt x="976" y="255"/>
                    <a:pt x="948" y="255"/>
                  </a:cubicBezTo>
                  <a:cubicBezTo>
                    <a:pt x="919" y="255"/>
                    <a:pt x="900" y="237"/>
                    <a:pt x="900" y="209"/>
                  </a:cubicBezTo>
                  <a:cubicBezTo>
                    <a:pt x="900" y="167"/>
                    <a:pt x="935" y="151"/>
                    <a:pt x="1005" y="144"/>
                  </a:cubicBezTo>
                  <a:cubicBezTo>
                    <a:pt x="1005" y="137"/>
                    <a:pt x="1005" y="137"/>
                    <a:pt x="1005" y="137"/>
                  </a:cubicBezTo>
                  <a:cubicBezTo>
                    <a:pt x="1005" y="116"/>
                    <a:pt x="992" y="108"/>
                    <a:pt x="973" y="108"/>
                  </a:cubicBezTo>
                  <a:cubicBezTo>
                    <a:pt x="953" y="108"/>
                    <a:pt x="934" y="115"/>
                    <a:pt x="915" y="123"/>
                  </a:cubicBezTo>
                  <a:cubicBezTo>
                    <a:pt x="911" y="96"/>
                    <a:pt x="911" y="96"/>
                    <a:pt x="911" y="96"/>
                  </a:cubicBezTo>
                  <a:cubicBezTo>
                    <a:pt x="931" y="88"/>
                    <a:pt x="950" y="82"/>
                    <a:pt x="976" y="82"/>
                  </a:cubicBezTo>
                  <a:cubicBezTo>
                    <a:pt x="1016" y="82"/>
                    <a:pt x="1036" y="98"/>
                    <a:pt x="1036" y="135"/>
                  </a:cubicBezTo>
                  <a:cubicBezTo>
                    <a:pt x="1036" y="251"/>
                    <a:pt x="1036" y="251"/>
                    <a:pt x="1036" y="251"/>
                  </a:cubicBezTo>
                  <a:lnTo>
                    <a:pt x="1010" y="251"/>
                  </a:lnTo>
                  <a:close/>
                  <a:moveTo>
                    <a:pt x="1113" y="251"/>
                  </a:moveTo>
                  <a:cubicBezTo>
                    <a:pt x="1113" y="0"/>
                    <a:pt x="1113" y="0"/>
                    <a:pt x="1113" y="0"/>
                  </a:cubicBezTo>
                  <a:cubicBezTo>
                    <a:pt x="1082" y="5"/>
                    <a:pt x="1082" y="5"/>
                    <a:pt x="1082" y="5"/>
                  </a:cubicBezTo>
                  <a:cubicBezTo>
                    <a:pt x="1082" y="251"/>
                    <a:pt x="1082" y="251"/>
                    <a:pt x="1082" y="251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4"/>
          <p:cNvSpPr txBox="1">
            <a:spLocks/>
          </p:cNvSpPr>
          <p:nvPr userDrawn="1"/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D383D-7FAB-4D90-A309-74EB45E23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B61340">
                  <a:lumMod val="20000"/>
                  <a:lumOff val="8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827" y="128102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827" y="128102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44"/>
          <p:cNvSpPr txBox="1">
            <a:spLocks/>
          </p:cNvSpPr>
          <p:nvPr userDrawn="1"/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D383D-7FAB-4D90-A309-74EB45E23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61340">
                  <a:lumMod val="20000"/>
                  <a:lumOff val="8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0827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0589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0827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0589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44"/>
          <p:cNvSpPr txBox="1">
            <a:spLocks/>
          </p:cNvSpPr>
          <p:nvPr userDrawn="1"/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D383D-7FAB-4D90-A309-74EB45E23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61340">
                  <a:lumMod val="20000"/>
                  <a:lumOff val="8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5FF-A3B0-4F83-A3F1-6E9507D096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researchTitl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6"/>
          <p:cNvGrpSpPr/>
          <p:nvPr userDrawn="1"/>
        </p:nvGrpSpPr>
        <p:grpSpPr bwMode="gray">
          <a:xfrm>
            <a:off x="739666" y="1588631"/>
            <a:ext cx="1961069" cy="949743"/>
            <a:chOff x="1017588" y="1603376"/>
            <a:chExt cx="3589337" cy="1738312"/>
          </a:xfrm>
        </p:grpSpPr>
        <p:sp>
          <p:nvSpPr>
            <p:cNvPr id="26" name="Freeform 11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  <a:cxn ang="0">
                  <a:pos x="13" y="0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D8C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</a:path>
              </a:pathLst>
            </a:custGeom>
            <a:solidFill>
              <a:srgbClr val="E370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  <a:cxn ang="0">
                  <a:pos x="558" y="0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  <a:lnTo>
                    <a:pt x="558" y="0"/>
                  </a:lnTo>
                  <a:close/>
                </a:path>
              </a:pathLst>
            </a:custGeom>
            <a:noFill/>
            <a:ln w="6" cap="flat">
              <a:solidFill>
                <a:srgbClr val="E370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  <a:cxn ang="0">
                  <a:pos x="0" y="5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214438" y="1603376"/>
              <a:ext cx="603250" cy="1481138"/>
            </a:xfrm>
            <a:custGeom>
              <a:avLst/>
              <a:gdLst/>
              <a:ahLst/>
              <a:cxnLst>
                <a:cxn ang="0">
                  <a:pos x="330" y="924"/>
                </a:cxn>
                <a:cxn ang="0">
                  <a:pos x="166" y="422"/>
                </a:cxn>
                <a:cxn ang="0">
                  <a:pos x="139" y="0"/>
                </a:cxn>
                <a:cxn ang="0">
                  <a:pos x="51" y="0"/>
                </a:cxn>
                <a:cxn ang="0">
                  <a:pos x="142" y="437"/>
                </a:cxn>
                <a:cxn ang="0">
                  <a:pos x="242" y="641"/>
                </a:cxn>
                <a:cxn ang="0">
                  <a:pos x="217" y="924"/>
                </a:cxn>
              </a:cxnLst>
              <a:rect l="0" t="0" r="r" b="b"/>
              <a:pathLst>
                <a:path w="377" h="924">
                  <a:moveTo>
                    <a:pt x="330" y="924"/>
                  </a:moveTo>
                  <a:cubicBezTo>
                    <a:pt x="377" y="711"/>
                    <a:pt x="275" y="580"/>
                    <a:pt x="166" y="422"/>
                  </a:cubicBezTo>
                  <a:cubicBezTo>
                    <a:pt x="59" y="267"/>
                    <a:pt x="75" y="154"/>
                    <a:pt x="13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" y="165"/>
                    <a:pt x="0" y="272"/>
                    <a:pt x="142" y="437"/>
                  </a:cubicBezTo>
                  <a:cubicBezTo>
                    <a:pt x="195" y="498"/>
                    <a:pt x="228" y="567"/>
                    <a:pt x="242" y="641"/>
                  </a:cubicBezTo>
                  <a:cubicBezTo>
                    <a:pt x="260" y="731"/>
                    <a:pt x="251" y="827"/>
                    <a:pt x="217" y="924"/>
                  </a:cubicBezTo>
                </a:path>
              </a:pathLst>
            </a:custGeom>
            <a:solidFill>
              <a:srgbClr val="006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gray">
            <a:xfrm>
              <a:off x="1739900" y="2116138"/>
              <a:ext cx="968375" cy="969963"/>
            </a:xfrm>
            <a:prstGeom prst="rect">
              <a:avLst/>
            </a:prstGeom>
            <a:solidFill>
              <a:srgbClr val="D3124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gray">
            <a:xfrm>
              <a:off x="1795463" y="2182813"/>
              <a:ext cx="857250" cy="831850"/>
            </a:xfrm>
            <a:custGeom>
              <a:avLst/>
              <a:gdLst/>
              <a:ahLst/>
              <a:cxnLst>
                <a:cxn ang="0">
                  <a:pos x="87" y="233"/>
                </a:cxn>
                <a:cxn ang="0">
                  <a:pos x="291" y="58"/>
                </a:cxn>
                <a:cxn ang="0">
                  <a:pos x="264" y="58"/>
                </a:cxn>
                <a:cxn ang="0">
                  <a:pos x="253" y="0"/>
                </a:cxn>
                <a:cxn ang="0">
                  <a:pos x="280" y="0"/>
                </a:cxn>
                <a:cxn ang="0">
                  <a:pos x="514" y="53"/>
                </a:cxn>
                <a:cxn ang="0">
                  <a:pos x="478" y="58"/>
                </a:cxn>
                <a:cxn ang="0">
                  <a:pos x="517" y="0"/>
                </a:cxn>
                <a:cxn ang="0">
                  <a:pos x="491" y="27"/>
                </a:cxn>
                <a:cxn ang="0">
                  <a:pos x="392" y="19"/>
                </a:cxn>
                <a:cxn ang="0">
                  <a:pos x="33" y="12"/>
                </a:cxn>
                <a:cxn ang="0">
                  <a:pos x="37" y="0"/>
                </a:cxn>
                <a:cxn ang="0">
                  <a:pos x="41" y="12"/>
                </a:cxn>
                <a:cxn ang="0">
                  <a:pos x="508" y="489"/>
                </a:cxn>
                <a:cxn ang="0">
                  <a:pos x="519" y="518"/>
                </a:cxn>
                <a:cxn ang="0">
                  <a:pos x="478" y="462"/>
                </a:cxn>
                <a:cxn ang="0">
                  <a:pos x="431" y="466"/>
                </a:cxn>
                <a:cxn ang="0">
                  <a:pos x="475" y="472"/>
                </a:cxn>
                <a:cxn ang="0">
                  <a:pos x="463" y="518"/>
                </a:cxn>
                <a:cxn ang="0">
                  <a:pos x="410" y="518"/>
                </a:cxn>
                <a:cxn ang="0">
                  <a:pos x="422" y="459"/>
                </a:cxn>
                <a:cxn ang="0">
                  <a:pos x="367" y="519"/>
                </a:cxn>
                <a:cxn ang="0">
                  <a:pos x="386" y="502"/>
                </a:cxn>
                <a:cxn ang="0">
                  <a:pos x="296" y="459"/>
                </a:cxn>
                <a:cxn ang="0">
                  <a:pos x="344" y="518"/>
                </a:cxn>
                <a:cxn ang="0">
                  <a:pos x="312" y="469"/>
                </a:cxn>
                <a:cxn ang="0">
                  <a:pos x="221" y="503"/>
                </a:cxn>
                <a:cxn ang="0">
                  <a:pos x="192" y="459"/>
                </a:cxn>
                <a:cxn ang="0">
                  <a:pos x="225" y="461"/>
                </a:cxn>
                <a:cxn ang="0">
                  <a:pos x="287" y="472"/>
                </a:cxn>
                <a:cxn ang="0">
                  <a:pos x="282" y="479"/>
                </a:cxn>
                <a:cxn ang="0">
                  <a:pos x="286" y="508"/>
                </a:cxn>
                <a:cxn ang="0">
                  <a:pos x="244" y="516"/>
                </a:cxn>
                <a:cxn ang="0">
                  <a:pos x="166" y="518"/>
                </a:cxn>
                <a:cxn ang="0">
                  <a:pos x="178" y="459"/>
                </a:cxn>
                <a:cxn ang="0">
                  <a:pos x="150" y="459"/>
                </a:cxn>
                <a:cxn ang="0">
                  <a:pos x="102" y="516"/>
                </a:cxn>
                <a:cxn ang="0">
                  <a:pos x="82" y="459"/>
                </a:cxn>
                <a:cxn ang="0">
                  <a:pos x="57" y="461"/>
                </a:cxn>
                <a:cxn ang="0">
                  <a:pos x="57" y="518"/>
                </a:cxn>
                <a:cxn ang="0">
                  <a:pos x="37" y="459"/>
                </a:cxn>
                <a:cxn ang="0">
                  <a:pos x="321" y="242"/>
                </a:cxn>
                <a:cxn ang="0">
                  <a:pos x="370" y="79"/>
                </a:cxn>
                <a:cxn ang="0">
                  <a:pos x="180" y="96"/>
                </a:cxn>
                <a:cxn ang="0">
                  <a:pos x="199" y="148"/>
                </a:cxn>
                <a:cxn ang="0">
                  <a:pos x="305" y="83"/>
                </a:cxn>
                <a:cxn ang="0">
                  <a:pos x="267" y="238"/>
                </a:cxn>
                <a:cxn ang="0">
                  <a:pos x="165" y="242"/>
                </a:cxn>
                <a:cxn ang="0">
                  <a:pos x="517" y="361"/>
                </a:cxn>
                <a:cxn ang="0">
                  <a:pos x="522" y="294"/>
                </a:cxn>
                <a:cxn ang="0">
                  <a:pos x="304" y="289"/>
                </a:cxn>
                <a:cxn ang="0">
                  <a:pos x="322" y="406"/>
                </a:cxn>
                <a:cxn ang="0">
                  <a:pos x="158" y="398"/>
                </a:cxn>
                <a:cxn ang="0">
                  <a:pos x="216" y="265"/>
                </a:cxn>
                <a:cxn ang="0">
                  <a:pos x="28" y="415"/>
                </a:cxn>
                <a:cxn ang="0">
                  <a:pos x="35" y="323"/>
                </a:cxn>
                <a:cxn ang="0">
                  <a:pos x="133" y="422"/>
                </a:cxn>
                <a:cxn ang="0">
                  <a:pos x="234" y="355"/>
                </a:cxn>
                <a:cxn ang="0">
                  <a:pos x="396" y="423"/>
                </a:cxn>
                <a:cxn ang="0">
                  <a:pos x="433" y="421"/>
                </a:cxn>
                <a:cxn ang="0">
                  <a:pos x="274" y="345"/>
                </a:cxn>
                <a:cxn ang="0">
                  <a:pos x="367" y="161"/>
                </a:cxn>
                <a:cxn ang="0">
                  <a:pos x="431" y="89"/>
                </a:cxn>
              </a:cxnLst>
              <a:rect l="0" t="0" r="r" b="b"/>
              <a:pathLst>
                <a:path w="535" h="519">
                  <a:moveTo>
                    <a:pt x="84" y="77"/>
                  </a:moveTo>
                  <a:cubicBezTo>
                    <a:pt x="38" y="77"/>
                    <a:pt x="0" y="115"/>
                    <a:pt x="0" y="161"/>
                  </a:cubicBezTo>
                  <a:cubicBezTo>
                    <a:pt x="0" y="207"/>
                    <a:pt x="38" y="245"/>
                    <a:pt x="84" y="245"/>
                  </a:cubicBezTo>
                  <a:cubicBezTo>
                    <a:pt x="85" y="245"/>
                    <a:pt x="85" y="245"/>
                    <a:pt x="85" y="245"/>
                  </a:cubicBezTo>
                  <a:cubicBezTo>
                    <a:pt x="131" y="244"/>
                    <a:pt x="168" y="207"/>
                    <a:pt x="168" y="161"/>
                  </a:cubicBezTo>
                  <a:cubicBezTo>
                    <a:pt x="168" y="115"/>
                    <a:pt x="131" y="77"/>
                    <a:pt x="84" y="77"/>
                  </a:cubicBezTo>
                  <a:close/>
                  <a:moveTo>
                    <a:pt x="104" y="232"/>
                  </a:moveTo>
                  <a:cubicBezTo>
                    <a:pt x="98" y="233"/>
                    <a:pt x="92" y="233"/>
                    <a:pt x="87" y="233"/>
                  </a:cubicBezTo>
                  <a:cubicBezTo>
                    <a:pt x="46" y="229"/>
                    <a:pt x="28" y="189"/>
                    <a:pt x="24" y="171"/>
                  </a:cubicBezTo>
                  <a:cubicBezTo>
                    <a:pt x="16" y="138"/>
                    <a:pt x="34" y="97"/>
                    <a:pt x="64" y="89"/>
                  </a:cubicBezTo>
                  <a:cubicBezTo>
                    <a:pt x="98" y="80"/>
                    <a:pt x="134" y="105"/>
                    <a:pt x="145" y="145"/>
                  </a:cubicBezTo>
                  <a:cubicBezTo>
                    <a:pt x="157" y="190"/>
                    <a:pt x="134" y="228"/>
                    <a:pt x="104" y="232"/>
                  </a:cubicBezTo>
                  <a:close/>
                  <a:moveTo>
                    <a:pt x="294" y="48"/>
                  </a:moveTo>
                  <a:cubicBezTo>
                    <a:pt x="294" y="54"/>
                    <a:pt x="294" y="55"/>
                    <a:pt x="301" y="55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298" y="58"/>
                    <a:pt x="294" y="58"/>
                    <a:pt x="291" y="58"/>
                  </a:cubicBezTo>
                  <a:cubicBezTo>
                    <a:pt x="287" y="58"/>
                    <a:pt x="283" y="58"/>
                    <a:pt x="280" y="58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7" y="55"/>
                    <a:pt x="287" y="54"/>
                    <a:pt x="287" y="48"/>
                  </a:cubicBezTo>
                  <a:cubicBezTo>
                    <a:pt x="287" y="29"/>
                    <a:pt x="287" y="29"/>
                    <a:pt x="287" y="29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48"/>
                    <a:pt x="257" y="48"/>
                    <a:pt x="257" y="48"/>
                  </a:cubicBezTo>
                  <a:cubicBezTo>
                    <a:pt x="257" y="54"/>
                    <a:pt x="257" y="55"/>
                    <a:pt x="264" y="55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1" y="58"/>
                    <a:pt x="257" y="58"/>
                    <a:pt x="253" y="58"/>
                  </a:cubicBezTo>
                  <a:cubicBezTo>
                    <a:pt x="250" y="58"/>
                    <a:pt x="246" y="58"/>
                    <a:pt x="243" y="58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50" y="55"/>
                    <a:pt x="250" y="54"/>
                    <a:pt x="250" y="48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3"/>
                    <a:pt x="250" y="3"/>
                    <a:pt x="243" y="2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6" y="0"/>
                    <a:pt x="250" y="0"/>
                    <a:pt x="253" y="0"/>
                  </a:cubicBezTo>
                  <a:cubicBezTo>
                    <a:pt x="257" y="0"/>
                    <a:pt x="261" y="0"/>
                    <a:pt x="264" y="0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57" y="3"/>
                    <a:pt x="257" y="3"/>
                    <a:pt x="257" y="10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87" y="25"/>
                    <a:pt x="287" y="25"/>
                    <a:pt x="287" y="25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87" y="3"/>
                    <a:pt x="287" y="3"/>
                    <a:pt x="280" y="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3" y="0"/>
                    <a:pt x="287" y="0"/>
                    <a:pt x="291" y="0"/>
                  </a:cubicBezTo>
                  <a:cubicBezTo>
                    <a:pt x="294" y="0"/>
                    <a:pt x="298" y="0"/>
                    <a:pt x="301" y="0"/>
                  </a:cubicBezTo>
                  <a:cubicBezTo>
                    <a:pt x="301" y="2"/>
                    <a:pt x="301" y="2"/>
                    <a:pt x="301" y="2"/>
                  </a:cubicBezTo>
                  <a:cubicBezTo>
                    <a:pt x="294" y="3"/>
                    <a:pt x="294" y="3"/>
                    <a:pt x="294" y="10"/>
                  </a:cubicBezTo>
                  <a:moveTo>
                    <a:pt x="491" y="47"/>
                  </a:moveTo>
                  <a:cubicBezTo>
                    <a:pt x="491" y="50"/>
                    <a:pt x="491" y="52"/>
                    <a:pt x="492" y="54"/>
                  </a:cubicBezTo>
                  <a:cubicBezTo>
                    <a:pt x="495" y="54"/>
                    <a:pt x="498" y="54"/>
                    <a:pt x="502" y="54"/>
                  </a:cubicBezTo>
                  <a:cubicBezTo>
                    <a:pt x="506" y="54"/>
                    <a:pt x="510" y="54"/>
                    <a:pt x="514" y="53"/>
                  </a:cubicBezTo>
                  <a:cubicBezTo>
                    <a:pt x="514" y="51"/>
                    <a:pt x="515" y="50"/>
                    <a:pt x="515" y="49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8" y="46"/>
                    <a:pt x="517" y="48"/>
                    <a:pt x="517" y="51"/>
                  </a:cubicBezTo>
                  <a:cubicBezTo>
                    <a:pt x="517" y="58"/>
                    <a:pt x="517" y="58"/>
                    <a:pt x="517" y="58"/>
                  </a:cubicBezTo>
                  <a:cubicBezTo>
                    <a:pt x="515" y="58"/>
                    <a:pt x="510" y="58"/>
                    <a:pt x="505" y="58"/>
                  </a:cubicBezTo>
                  <a:cubicBezTo>
                    <a:pt x="500" y="58"/>
                    <a:pt x="496" y="58"/>
                    <a:pt x="491" y="58"/>
                  </a:cubicBezTo>
                  <a:cubicBezTo>
                    <a:pt x="487" y="58"/>
                    <a:pt x="482" y="58"/>
                    <a:pt x="478" y="58"/>
                  </a:cubicBezTo>
                  <a:cubicBezTo>
                    <a:pt x="478" y="55"/>
                    <a:pt x="478" y="55"/>
                    <a:pt x="478" y="55"/>
                  </a:cubicBezTo>
                  <a:cubicBezTo>
                    <a:pt x="482" y="55"/>
                    <a:pt x="484" y="54"/>
                    <a:pt x="484" y="48"/>
                  </a:cubicBezTo>
                  <a:cubicBezTo>
                    <a:pt x="484" y="10"/>
                    <a:pt x="484" y="10"/>
                    <a:pt x="484" y="10"/>
                  </a:cubicBezTo>
                  <a:cubicBezTo>
                    <a:pt x="484" y="3"/>
                    <a:pt x="484" y="3"/>
                    <a:pt x="477" y="2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82" y="0"/>
                    <a:pt x="486" y="0"/>
                    <a:pt x="491" y="0"/>
                  </a:cubicBezTo>
                  <a:cubicBezTo>
                    <a:pt x="496" y="0"/>
                    <a:pt x="500" y="0"/>
                    <a:pt x="505" y="0"/>
                  </a:cubicBezTo>
                  <a:cubicBezTo>
                    <a:pt x="509" y="0"/>
                    <a:pt x="515" y="0"/>
                    <a:pt x="517" y="0"/>
                  </a:cubicBezTo>
                  <a:cubicBezTo>
                    <a:pt x="516" y="3"/>
                    <a:pt x="516" y="6"/>
                    <a:pt x="516" y="8"/>
                  </a:cubicBezTo>
                  <a:cubicBezTo>
                    <a:pt x="516" y="10"/>
                    <a:pt x="516" y="12"/>
                    <a:pt x="516" y="13"/>
                  </a:cubicBezTo>
                  <a:cubicBezTo>
                    <a:pt x="513" y="13"/>
                    <a:pt x="513" y="13"/>
                    <a:pt x="513" y="13"/>
                  </a:cubicBezTo>
                  <a:cubicBezTo>
                    <a:pt x="513" y="10"/>
                    <a:pt x="513" y="8"/>
                    <a:pt x="512" y="5"/>
                  </a:cubicBezTo>
                  <a:cubicBezTo>
                    <a:pt x="509" y="4"/>
                    <a:pt x="505" y="4"/>
                    <a:pt x="501" y="4"/>
                  </a:cubicBezTo>
                  <a:cubicBezTo>
                    <a:pt x="498" y="4"/>
                    <a:pt x="494" y="4"/>
                    <a:pt x="492" y="4"/>
                  </a:cubicBezTo>
                  <a:cubicBezTo>
                    <a:pt x="491" y="6"/>
                    <a:pt x="491" y="8"/>
                    <a:pt x="491" y="11"/>
                  </a:cubicBezTo>
                  <a:cubicBezTo>
                    <a:pt x="491" y="27"/>
                    <a:pt x="491" y="27"/>
                    <a:pt x="491" y="27"/>
                  </a:cubicBezTo>
                  <a:cubicBezTo>
                    <a:pt x="508" y="27"/>
                    <a:pt x="509" y="28"/>
                    <a:pt x="509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39"/>
                    <a:pt x="511" y="39"/>
                    <a:pt x="511" y="39"/>
                  </a:cubicBezTo>
                  <a:cubicBezTo>
                    <a:pt x="509" y="39"/>
                    <a:pt x="509" y="39"/>
                    <a:pt x="509" y="39"/>
                  </a:cubicBezTo>
                  <a:cubicBezTo>
                    <a:pt x="509" y="29"/>
                    <a:pt x="508" y="30"/>
                    <a:pt x="491" y="31"/>
                  </a:cubicBezTo>
                  <a:moveTo>
                    <a:pt x="392" y="30"/>
                  </a:moveTo>
                  <a:cubicBezTo>
                    <a:pt x="389" y="30"/>
                    <a:pt x="386" y="28"/>
                    <a:pt x="386" y="25"/>
                  </a:cubicBezTo>
                  <a:cubicBezTo>
                    <a:pt x="386" y="22"/>
                    <a:pt x="389" y="19"/>
                    <a:pt x="392" y="19"/>
                  </a:cubicBezTo>
                  <a:cubicBezTo>
                    <a:pt x="395" y="19"/>
                    <a:pt x="397" y="22"/>
                    <a:pt x="397" y="25"/>
                  </a:cubicBezTo>
                  <a:cubicBezTo>
                    <a:pt x="397" y="28"/>
                    <a:pt x="395" y="30"/>
                    <a:pt x="392" y="30"/>
                  </a:cubicBezTo>
                  <a:moveTo>
                    <a:pt x="153" y="30"/>
                  </a:moveTo>
                  <a:cubicBezTo>
                    <a:pt x="150" y="30"/>
                    <a:pt x="147" y="28"/>
                    <a:pt x="147" y="25"/>
                  </a:cubicBezTo>
                  <a:cubicBezTo>
                    <a:pt x="147" y="22"/>
                    <a:pt x="150" y="19"/>
                    <a:pt x="153" y="19"/>
                  </a:cubicBezTo>
                  <a:cubicBezTo>
                    <a:pt x="156" y="19"/>
                    <a:pt x="158" y="22"/>
                    <a:pt x="158" y="25"/>
                  </a:cubicBezTo>
                  <a:cubicBezTo>
                    <a:pt x="158" y="28"/>
                    <a:pt x="156" y="30"/>
                    <a:pt x="153" y="30"/>
                  </a:cubicBezTo>
                  <a:moveTo>
                    <a:pt x="33" y="12"/>
                  </a:moveTo>
                  <a:cubicBezTo>
                    <a:pt x="33" y="9"/>
                    <a:pt x="33" y="7"/>
                    <a:pt x="33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7" y="5"/>
                    <a:pt x="17" y="7"/>
                  </a:cubicBezTo>
                  <a:cubicBezTo>
                    <a:pt x="17" y="9"/>
                    <a:pt x="16" y="11"/>
                    <a:pt x="16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3" y="3"/>
                    <a:pt x="13" y="0"/>
                  </a:cubicBezTo>
                  <a:cubicBezTo>
                    <a:pt x="21" y="0"/>
                    <a:pt x="29" y="0"/>
                    <a:pt x="37" y="0"/>
                  </a:cubicBezTo>
                  <a:cubicBezTo>
                    <a:pt x="45" y="0"/>
                    <a:pt x="53" y="0"/>
                    <a:pt x="61" y="0"/>
                  </a:cubicBezTo>
                  <a:cubicBezTo>
                    <a:pt x="61" y="3"/>
                    <a:pt x="61" y="6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1"/>
                    <a:pt x="58" y="9"/>
                    <a:pt x="57" y="7"/>
                  </a:cubicBezTo>
                  <a:cubicBezTo>
                    <a:pt x="57" y="5"/>
                    <a:pt x="56" y="5"/>
                    <a:pt x="54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7"/>
                    <a:pt x="41" y="9"/>
                    <a:pt x="41" y="12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4"/>
                    <a:pt x="41" y="55"/>
                    <a:pt x="49" y="55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8"/>
                    <a:pt x="37" y="58"/>
                  </a:cubicBezTo>
                  <a:cubicBezTo>
                    <a:pt x="33" y="58"/>
                    <a:pt x="29" y="58"/>
                    <a:pt x="25" y="5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3" y="55"/>
                    <a:pt x="33" y="54"/>
                    <a:pt x="33" y="48"/>
                  </a:cubicBezTo>
                  <a:moveTo>
                    <a:pt x="508" y="489"/>
                  </a:moveTo>
                  <a:cubicBezTo>
                    <a:pt x="517" y="475"/>
                    <a:pt x="517" y="475"/>
                    <a:pt x="517" y="475"/>
                  </a:cubicBezTo>
                  <a:cubicBezTo>
                    <a:pt x="520" y="469"/>
                    <a:pt x="524" y="464"/>
                    <a:pt x="526" y="459"/>
                  </a:cubicBezTo>
                  <a:cubicBezTo>
                    <a:pt x="533" y="460"/>
                    <a:pt x="533" y="460"/>
                    <a:pt x="533" y="460"/>
                  </a:cubicBezTo>
                  <a:cubicBezTo>
                    <a:pt x="526" y="468"/>
                    <a:pt x="516" y="483"/>
                    <a:pt x="512" y="490"/>
                  </a:cubicBezTo>
                  <a:cubicBezTo>
                    <a:pt x="511" y="492"/>
                    <a:pt x="511" y="494"/>
                    <a:pt x="511" y="497"/>
                  </a:cubicBezTo>
                  <a:cubicBezTo>
                    <a:pt x="511" y="508"/>
                    <a:pt x="511" y="508"/>
                    <a:pt x="511" y="508"/>
                  </a:cubicBezTo>
                  <a:cubicBezTo>
                    <a:pt x="511" y="515"/>
                    <a:pt x="511" y="515"/>
                    <a:pt x="519" y="516"/>
                  </a:cubicBezTo>
                  <a:cubicBezTo>
                    <a:pt x="519" y="518"/>
                    <a:pt x="519" y="518"/>
                    <a:pt x="519" y="518"/>
                  </a:cubicBezTo>
                  <a:cubicBezTo>
                    <a:pt x="515" y="518"/>
                    <a:pt x="511" y="518"/>
                    <a:pt x="507" y="518"/>
                  </a:cubicBezTo>
                  <a:cubicBezTo>
                    <a:pt x="503" y="518"/>
                    <a:pt x="499" y="518"/>
                    <a:pt x="495" y="518"/>
                  </a:cubicBezTo>
                  <a:cubicBezTo>
                    <a:pt x="495" y="516"/>
                    <a:pt x="495" y="516"/>
                    <a:pt x="495" y="516"/>
                  </a:cubicBezTo>
                  <a:cubicBezTo>
                    <a:pt x="503" y="515"/>
                    <a:pt x="503" y="515"/>
                    <a:pt x="503" y="508"/>
                  </a:cubicBezTo>
                  <a:cubicBezTo>
                    <a:pt x="503" y="495"/>
                    <a:pt x="503" y="495"/>
                    <a:pt x="503" y="495"/>
                  </a:cubicBezTo>
                  <a:cubicBezTo>
                    <a:pt x="503" y="495"/>
                    <a:pt x="503" y="494"/>
                    <a:pt x="503" y="493"/>
                  </a:cubicBezTo>
                  <a:cubicBezTo>
                    <a:pt x="492" y="475"/>
                    <a:pt x="492" y="475"/>
                    <a:pt x="492" y="475"/>
                  </a:cubicBezTo>
                  <a:cubicBezTo>
                    <a:pt x="490" y="470"/>
                    <a:pt x="484" y="462"/>
                    <a:pt x="478" y="462"/>
                  </a:cubicBezTo>
                  <a:cubicBezTo>
                    <a:pt x="478" y="460"/>
                    <a:pt x="478" y="460"/>
                    <a:pt x="478" y="460"/>
                  </a:cubicBezTo>
                  <a:cubicBezTo>
                    <a:pt x="487" y="458"/>
                    <a:pt x="487" y="458"/>
                    <a:pt x="487" y="458"/>
                  </a:cubicBezTo>
                  <a:cubicBezTo>
                    <a:pt x="490" y="458"/>
                    <a:pt x="491" y="459"/>
                    <a:pt x="492" y="461"/>
                  </a:cubicBezTo>
                  <a:cubicBezTo>
                    <a:pt x="494" y="463"/>
                    <a:pt x="495" y="465"/>
                    <a:pt x="496" y="466"/>
                  </a:cubicBezTo>
                  <a:moveTo>
                    <a:pt x="447" y="471"/>
                  </a:moveTo>
                  <a:cubicBezTo>
                    <a:pt x="447" y="468"/>
                    <a:pt x="447" y="466"/>
                    <a:pt x="447" y="463"/>
                  </a:cubicBezTo>
                  <a:cubicBezTo>
                    <a:pt x="434" y="463"/>
                    <a:pt x="434" y="463"/>
                    <a:pt x="434" y="463"/>
                  </a:cubicBezTo>
                  <a:cubicBezTo>
                    <a:pt x="432" y="463"/>
                    <a:pt x="431" y="464"/>
                    <a:pt x="431" y="466"/>
                  </a:cubicBezTo>
                  <a:cubicBezTo>
                    <a:pt x="430" y="468"/>
                    <a:pt x="430" y="470"/>
                    <a:pt x="430" y="472"/>
                  </a:cubicBezTo>
                  <a:cubicBezTo>
                    <a:pt x="427" y="472"/>
                    <a:pt x="427" y="472"/>
                    <a:pt x="427" y="472"/>
                  </a:cubicBezTo>
                  <a:cubicBezTo>
                    <a:pt x="427" y="468"/>
                    <a:pt x="427" y="468"/>
                    <a:pt x="427" y="468"/>
                  </a:cubicBezTo>
                  <a:cubicBezTo>
                    <a:pt x="427" y="465"/>
                    <a:pt x="427" y="462"/>
                    <a:pt x="427" y="459"/>
                  </a:cubicBezTo>
                  <a:cubicBezTo>
                    <a:pt x="435" y="459"/>
                    <a:pt x="443" y="459"/>
                    <a:pt x="451" y="459"/>
                  </a:cubicBezTo>
                  <a:cubicBezTo>
                    <a:pt x="459" y="459"/>
                    <a:pt x="467" y="459"/>
                    <a:pt x="476" y="459"/>
                  </a:cubicBezTo>
                  <a:cubicBezTo>
                    <a:pt x="475" y="462"/>
                    <a:pt x="475" y="465"/>
                    <a:pt x="475" y="468"/>
                  </a:cubicBezTo>
                  <a:cubicBezTo>
                    <a:pt x="475" y="472"/>
                    <a:pt x="475" y="472"/>
                    <a:pt x="475" y="472"/>
                  </a:cubicBezTo>
                  <a:cubicBezTo>
                    <a:pt x="473" y="472"/>
                    <a:pt x="473" y="472"/>
                    <a:pt x="473" y="472"/>
                  </a:cubicBezTo>
                  <a:cubicBezTo>
                    <a:pt x="473" y="470"/>
                    <a:pt x="472" y="468"/>
                    <a:pt x="472" y="466"/>
                  </a:cubicBezTo>
                  <a:cubicBezTo>
                    <a:pt x="471" y="464"/>
                    <a:pt x="470" y="463"/>
                    <a:pt x="469" y="463"/>
                  </a:cubicBezTo>
                  <a:cubicBezTo>
                    <a:pt x="455" y="463"/>
                    <a:pt x="455" y="463"/>
                    <a:pt x="455" y="463"/>
                  </a:cubicBezTo>
                  <a:cubicBezTo>
                    <a:pt x="455" y="466"/>
                    <a:pt x="455" y="468"/>
                    <a:pt x="455" y="471"/>
                  </a:cubicBezTo>
                  <a:cubicBezTo>
                    <a:pt x="455" y="508"/>
                    <a:pt x="455" y="508"/>
                    <a:pt x="455" y="508"/>
                  </a:cubicBezTo>
                  <a:cubicBezTo>
                    <a:pt x="455" y="515"/>
                    <a:pt x="455" y="515"/>
                    <a:pt x="463" y="516"/>
                  </a:cubicBezTo>
                  <a:cubicBezTo>
                    <a:pt x="463" y="518"/>
                    <a:pt x="463" y="518"/>
                    <a:pt x="463" y="518"/>
                  </a:cubicBezTo>
                  <a:cubicBezTo>
                    <a:pt x="459" y="518"/>
                    <a:pt x="455" y="518"/>
                    <a:pt x="451" y="518"/>
                  </a:cubicBezTo>
                  <a:cubicBezTo>
                    <a:pt x="447" y="518"/>
                    <a:pt x="443" y="518"/>
                    <a:pt x="439" y="518"/>
                  </a:cubicBezTo>
                  <a:cubicBezTo>
                    <a:pt x="439" y="516"/>
                    <a:pt x="439" y="516"/>
                    <a:pt x="439" y="516"/>
                  </a:cubicBezTo>
                  <a:cubicBezTo>
                    <a:pt x="447" y="515"/>
                    <a:pt x="447" y="515"/>
                    <a:pt x="447" y="508"/>
                  </a:cubicBezTo>
                  <a:moveTo>
                    <a:pt x="414" y="508"/>
                  </a:moveTo>
                  <a:cubicBezTo>
                    <a:pt x="414" y="515"/>
                    <a:pt x="414" y="515"/>
                    <a:pt x="422" y="516"/>
                  </a:cubicBezTo>
                  <a:cubicBezTo>
                    <a:pt x="422" y="518"/>
                    <a:pt x="422" y="518"/>
                    <a:pt x="422" y="518"/>
                  </a:cubicBezTo>
                  <a:cubicBezTo>
                    <a:pt x="418" y="518"/>
                    <a:pt x="414" y="518"/>
                    <a:pt x="410" y="518"/>
                  </a:cubicBezTo>
                  <a:cubicBezTo>
                    <a:pt x="406" y="518"/>
                    <a:pt x="402" y="518"/>
                    <a:pt x="398" y="518"/>
                  </a:cubicBezTo>
                  <a:cubicBezTo>
                    <a:pt x="398" y="516"/>
                    <a:pt x="398" y="516"/>
                    <a:pt x="398" y="516"/>
                  </a:cubicBezTo>
                  <a:cubicBezTo>
                    <a:pt x="406" y="515"/>
                    <a:pt x="406" y="515"/>
                    <a:pt x="406" y="508"/>
                  </a:cubicBezTo>
                  <a:cubicBezTo>
                    <a:pt x="406" y="469"/>
                    <a:pt x="406" y="469"/>
                    <a:pt x="406" y="469"/>
                  </a:cubicBezTo>
                  <a:cubicBezTo>
                    <a:pt x="406" y="462"/>
                    <a:pt x="406" y="462"/>
                    <a:pt x="398" y="461"/>
                  </a:cubicBezTo>
                  <a:cubicBezTo>
                    <a:pt x="398" y="459"/>
                    <a:pt x="398" y="459"/>
                    <a:pt x="398" y="459"/>
                  </a:cubicBezTo>
                  <a:cubicBezTo>
                    <a:pt x="402" y="459"/>
                    <a:pt x="406" y="459"/>
                    <a:pt x="410" y="459"/>
                  </a:cubicBezTo>
                  <a:cubicBezTo>
                    <a:pt x="414" y="459"/>
                    <a:pt x="418" y="459"/>
                    <a:pt x="422" y="459"/>
                  </a:cubicBezTo>
                  <a:cubicBezTo>
                    <a:pt x="422" y="461"/>
                    <a:pt x="422" y="461"/>
                    <a:pt x="422" y="461"/>
                  </a:cubicBezTo>
                  <a:cubicBezTo>
                    <a:pt x="414" y="462"/>
                    <a:pt x="414" y="462"/>
                    <a:pt x="414" y="469"/>
                  </a:cubicBezTo>
                  <a:moveTo>
                    <a:pt x="385" y="473"/>
                  </a:moveTo>
                  <a:cubicBezTo>
                    <a:pt x="385" y="470"/>
                    <a:pt x="385" y="467"/>
                    <a:pt x="384" y="466"/>
                  </a:cubicBezTo>
                  <a:cubicBezTo>
                    <a:pt x="382" y="463"/>
                    <a:pt x="376" y="461"/>
                    <a:pt x="372" y="461"/>
                  </a:cubicBezTo>
                  <a:cubicBezTo>
                    <a:pt x="365" y="461"/>
                    <a:pt x="359" y="466"/>
                    <a:pt x="359" y="473"/>
                  </a:cubicBezTo>
                  <a:cubicBezTo>
                    <a:pt x="359" y="492"/>
                    <a:pt x="393" y="476"/>
                    <a:pt x="393" y="498"/>
                  </a:cubicBezTo>
                  <a:cubicBezTo>
                    <a:pt x="393" y="512"/>
                    <a:pt x="380" y="519"/>
                    <a:pt x="367" y="519"/>
                  </a:cubicBezTo>
                  <a:cubicBezTo>
                    <a:pt x="362" y="519"/>
                    <a:pt x="357" y="518"/>
                    <a:pt x="353" y="516"/>
                  </a:cubicBezTo>
                  <a:cubicBezTo>
                    <a:pt x="353" y="513"/>
                    <a:pt x="353" y="509"/>
                    <a:pt x="353" y="505"/>
                  </a:cubicBezTo>
                  <a:cubicBezTo>
                    <a:pt x="353" y="503"/>
                    <a:pt x="353" y="503"/>
                    <a:pt x="353" y="503"/>
                  </a:cubicBezTo>
                  <a:cubicBezTo>
                    <a:pt x="356" y="503"/>
                    <a:pt x="356" y="503"/>
                    <a:pt x="356" y="503"/>
                  </a:cubicBezTo>
                  <a:cubicBezTo>
                    <a:pt x="356" y="507"/>
                    <a:pt x="356" y="507"/>
                    <a:pt x="356" y="507"/>
                  </a:cubicBezTo>
                  <a:cubicBezTo>
                    <a:pt x="356" y="509"/>
                    <a:pt x="356" y="511"/>
                    <a:pt x="357" y="512"/>
                  </a:cubicBezTo>
                  <a:cubicBezTo>
                    <a:pt x="361" y="514"/>
                    <a:pt x="366" y="515"/>
                    <a:pt x="371" y="515"/>
                  </a:cubicBezTo>
                  <a:cubicBezTo>
                    <a:pt x="378" y="515"/>
                    <a:pt x="386" y="511"/>
                    <a:pt x="386" y="502"/>
                  </a:cubicBezTo>
                  <a:cubicBezTo>
                    <a:pt x="386" y="482"/>
                    <a:pt x="352" y="501"/>
                    <a:pt x="352" y="476"/>
                  </a:cubicBezTo>
                  <a:cubicBezTo>
                    <a:pt x="352" y="465"/>
                    <a:pt x="362" y="457"/>
                    <a:pt x="373" y="457"/>
                  </a:cubicBezTo>
                  <a:cubicBezTo>
                    <a:pt x="379" y="457"/>
                    <a:pt x="384" y="459"/>
                    <a:pt x="389" y="461"/>
                  </a:cubicBezTo>
                  <a:cubicBezTo>
                    <a:pt x="389" y="463"/>
                    <a:pt x="389" y="464"/>
                    <a:pt x="389" y="465"/>
                  </a:cubicBezTo>
                  <a:cubicBezTo>
                    <a:pt x="389" y="468"/>
                    <a:pt x="388" y="470"/>
                    <a:pt x="388" y="473"/>
                  </a:cubicBezTo>
                  <a:moveTo>
                    <a:pt x="304" y="469"/>
                  </a:moveTo>
                  <a:cubicBezTo>
                    <a:pt x="304" y="462"/>
                    <a:pt x="304" y="462"/>
                    <a:pt x="296" y="461"/>
                  </a:cubicBezTo>
                  <a:cubicBezTo>
                    <a:pt x="296" y="459"/>
                    <a:pt x="296" y="459"/>
                    <a:pt x="296" y="459"/>
                  </a:cubicBezTo>
                  <a:cubicBezTo>
                    <a:pt x="300" y="459"/>
                    <a:pt x="305" y="459"/>
                    <a:pt x="310" y="459"/>
                  </a:cubicBezTo>
                  <a:cubicBezTo>
                    <a:pt x="315" y="459"/>
                    <a:pt x="320" y="459"/>
                    <a:pt x="325" y="459"/>
                  </a:cubicBezTo>
                  <a:cubicBezTo>
                    <a:pt x="337" y="458"/>
                    <a:pt x="342" y="464"/>
                    <a:pt x="342" y="472"/>
                  </a:cubicBezTo>
                  <a:cubicBezTo>
                    <a:pt x="342" y="481"/>
                    <a:pt x="334" y="486"/>
                    <a:pt x="326" y="488"/>
                  </a:cubicBezTo>
                  <a:cubicBezTo>
                    <a:pt x="345" y="513"/>
                    <a:pt x="345" y="513"/>
                    <a:pt x="345" y="513"/>
                  </a:cubicBezTo>
                  <a:cubicBezTo>
                    <a:pt x="346" y="515"/>
                    <a:pt x="348" y="515"/>
                    <a:pt x="350" y="516"/>
                  </a:cubicBezTo>
                  <a:cubicBezTo>
                    <a:pt x="350" y="518"/>
                    <a:pt x="350" y="518"/>
                    <a:pt x="350" y="518"/>
                  </a:cubicBezTo>
                  <a:cubicBezTo>
                    <a:pt x="348" y="518"/>
                    <a:pt x="346" y="518"/>
                    <a:pt x="344" y="518"/>
                  </a:cubicBezTo>
                  <a:cubicBezTo>
                    <a:pt x="342" y="518"/>
                    <a:pt x="340" y="518"/>
                    <a:pt x="338" y="518"/>
                  </a:cubicBezTo>
                  <a:cubicBezTo>
                    <a:pt x="337" y="516"/>
                    <a:pt x="336" y="515"/>
                    <a:pt x="335" y="513"/>
                  </a:cubicBezTo>
                  <a:cubicBezTo>
                    <a:pt x="315" y="486"/>
                    <a:pt x="315" y="486"/>
                    <a:pt x="315" y="486"/>
                  </a:cubicBezTo>
                  <a:cubicBezTo>
                    <a:pt x="318" y="486"/>
                    <a:pt x="320" y="486"/>
                    <a:pt x="323" y="486"/>
                  </a:cubicBezTo>
                  <a:cubicBezTo>
                    <a:pt x="329" y="485"/>
                    <a:pt x="334" y="480"/>
                    <a:pt x="334" y="474"/>
                  </a:cubicBezTo>
                  <a:cubicBezTo>
                    <a:pt x="334" y="465"/>
                    <a:pt x="327" y="462"/>
                    <a:pt x="321" y="462"/>
                  </a:cubicBezTo>
                  <a:cubicBezTo>
                    <a:pt x="318" y="462"/>
                    <a:pt x="315" y="462"/>
                    <a:pt x="312" y="463"/>
                  </a:cubicBezTo>
                  <a:cubicBezTo>
                    <a:pt x="312" y="464"/>
                    <a:pt x="312" y="466"/>
                    <a:pt x="312" y="469"/>
                  </a:cubicBezTo>
                  <a:cubicBezTo>
                    <a:pt x="312" y="508"/>
                    <a:pt x="312" y="508"/>
                    <a:pt x="312" y="508"/>
                  </a:cubicBezTo>
                  <a:cubicBezTo>
                    <a:pt x="312" y="515"/>
                    <a:pt x="312" y="515"/>
                    <a:pt x="320" y="516"/>
                  </a:cubicBezTo>
                  <a:cubicBezTo>
                    <a:pt x="320" y="518"/>
                    <a:pt x="320" y="518"/>
                    <a:pt x="320" y="518"/>
                  </a:cubicBezTo>
                  <a:cubicBezTo>
                    <a:pt x="316" y="518"/>
                    <a:pt x="312" y="518"/>
                    <a:pt x="308" y="518"/>
                  </a:cubicBezTo>
                  <a:cubicBezTo>
                    <a:pt x="303" y="518"/>
                    <a:pt x="299" y="518"/>
                    <a:pt x="296" y="518"/>
                  </a:cubicBezTo>
                  <a:cubicBezTo>
                    <a:pt x="296" y="516"/>
                    <a:pt x="296" y="516"/>
                    <a:pt x="296" y="516"/>
                  </a:cubicBezTo>
                  <a:cubicBezTo>
                    <a:pt x="304" y="515"/>
                    <a:pt x="304" y="515"/>
                    <a:pt x="304" y="508"/>
                  </a:cubicBezTo>
                  <a:moveTo>
                    <a:pt x="221" y="503"/>
                  </a:moveTo>
                  <a:cubicBezTo>
                    <a:pt x="215" y="518"/>
                    <a:pt x="215" y="518"/>
                    <a:pt x="215" y="518"/>
                  </a:cubicBezTo>
                  <a:cubicBezTo>
                    <a:pt x="210" y="518"/>
                    <a:pt x="210" y="518"/>
                    <a:pt x="210" y="518"/>
                  </a:cubicBezTo>
                  <a:cubicBezTo>
                    <a:pt x="208" y="513"/>
                    <a:pt x="208" y="513"/>
                    <a:pt x="208" y="513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188" y="467"/>
                    <a:pt x="188" y="467"/>
                    <a:pt x="188" y="467"/>
                  </a:cubicBezTo>
                  <a:cubicBezTo>
                    <a:pt x="186" y="462"/>
                    <a:pt x="187" y="462"/>
                    <a:pt x="180" y="461"/>
                  </a:cubicBezTo>
                  <a:cubicBezTo>
                    <a:pt x="180" y="459"/>
                    <a:pt x="180" y="459"/>
                    <a:pt x="180" y="459"/>
                  </a:cubicBezTo>
                  <a:cubicBezTo>
                    <a:pt x="184" y="459"/>
                    <a:pt x="188" y="459"/>
                    <a:pt x="192" y="459"/>
                  </a:cubicBezTo>
                  <a:cubicBezTo>
                    <a:pt x="196" y="459"/>
                    <a:pt x="200" y="459"/>
                    <a:pt x="205" y="459"/>
                  </a:cubicBezTo>
                  <a:cubicBezTo>
                    <a:pt x="205" y="461"/>
                    <a:pt x="205" y="461"/>
                    <a:pt x="205" y="461"/>
                  </a:cubicBezTo>
                  <a:cubicBezTo>
                    <a:pt x="196" y="461"/>
                    <a:pt x="196" y="463"/>
                    <a:pt x="197" y="464"/>
                  </a:cubicBezTo>
                  <a:cubicBezTo>
                    <a:pt x="200" y="474"/>
                    <a:pt x="200" y="474"/>
                    <a:pt x="200" y="474"/>
                  </a:cubicBezTo>
                  <a:cubicBezTo>
                    <a:pt x="215" y="507"/>
                    <a:pt x="215" y="507"/>
                    <a:pt x="215" y="507"/>
                  </a:cubicBezTo>
                  <a:cubicBezTo>
                    <a:pt x="227" y="480"/>
                    <a:pt x="227" y="480"/>
                    <a:pt x="227" y="480"/>
                  </a:cubicBezTo>
                  <a:cubicBezTo>
                    <a:pt x="231" y="469"/>
                    <a:pt x="231" y="469"/>
                    <a:pt x="231" y="469"/>
                  </a:cubicBezTo>
                  <a:cubicBezTo>
                    <a:pt x="233" y="465"/>
                    <a:pt x="236" y="461"/>
                    <a:pt x="225" y="461"/>
                  </a:cubicBezTo>
                  <a:cubicBezTo>
                    <a:pt x="225" y="459"/>
                    <a:pt x="225" y="459"/>
                    <a:pt x="225" y="459"/>
                  </a:cubicBezTo>
                  <a:cubicBezTo>
                    <a:pt x="228" y="459"/>
                    <a:pt x="231" y="459"/>
                    <a:pt x="235" y="459"/>
                  </a:cubicBezTo>
                  <a:cubicBezTo>
                    <a:pt x="238" y="459"/>
                    <a:pt x="241" y="459"/>
                    <a:pt x="245" y="459"/>
                  </a:cubicBezTo>
                  <a:cubicBezTo>
                    <a:pt x="250" y="459"/>
                    <a:pt x="254" y="459"/>
                    <a:pt x="259" y="459"/>
                  </a:cubicBezTo>
                  <a:cubicBezTo>
                    <a:pt x="264" y="459"/>
                    <a:pt x="270" y="459"/>
                    <a:pt x="275" y="459"/>
                  </a:cubicBezTo>
                  <a:cubicBezTo>
                    <a:pt x="280" y="459"/>
                    <a:pt x="286" y="459"/>
                    <a:pt x="289" y="459"/>
                  </a:cubicBezTo>
                  <a:cubicBezTo>
                    <a:pt x="288" y="462"/>
                    <a:pt x="288" y="465"/>
                    <a:pt x="288" y="467"/>
                  </a:cubicBezTo>
                  <a:cubicBezTo>
                    <a:pt x="288" y="469"/>
                    <a:pt x="287" y="471"/>
                    <a:pt x="287" y="472"/>
                  </a:cubicBezTo>
                  <a:cubicBezTo>
                    <a:pt x="285" y="472"/>
                    <a:pt x="285" y="472"/>
                    <a:pt x="285" y="472"/>
                  </a:cubicBezTo>
                  <a:cubicBezTo>
                    <a:pt x="285" y="469"/>
                    <a:pt x="284" y="467"/>
                    <a:pt x="283" y="464"/>
                  </a:cubicBezTo>
                  <a:cubicBezTo>
                    <a:pt x="279" y="463"/>
                    <a:pt x="275" y="463"/>
                    <a:pt x="271" y="463"/>
                  </a:cubicBezTo>
                  <a:cubicBezTo>
                    <a:pt x="267" y="463"/>
                    <a:pt x="263" y="463"/>
                    <a:pt x="260" y="463"/>
                  </a:cubicBezTo>
                  <a:cubicBezTo>
                    <a:pt x="260" y="465"/>
                    <a:pt x="260" y="467"/>
                    <a:pt x="260" y="470"/>
                  </a:cubicBezTo>
                  <a:cubicBezTo>
                    <a:pt x="260" y="486"/>
                    <a:pt x="260" y="486"/>
                    <a:pt x="260" y="486"/>
                  </a:cubicBezTo>
                  <a:cubicBezTo>
                    <a:pt x="278" y="486"/>
                    <a:pt x="280" y="487"/>
                    <a:pt x="280" y="479"/>
                  </a:cubicBezTo>
                  <a:cubicBezTo>
                    <a:pt x="282" y="479"/>
                    <a:pt x="282" y="479"/>
                    <a:pt x="282" y="479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280" y="498"/>
                    <a:pt x="280" y="498"/>
                    <a:pt x="280" y="498"/>
                  </a:cubicBezTo>
                  <a:cubicBezTo>
                    <a:pt x="280" y="489"/>
                    <a:pt x="279" y="489"/>
                    <a:pt x="260" y="490"/>
                  </a:cubicBezTo>
                  <a:cubicBezTo>
                    <a:pt x="260" y="506"/>
                    <a:pt x="260" y="506"/>
                    <a:pt x="260" y="506"/>
                  </a:cubicBezTo>
                  <a:cubicBezTo>
                    <a:pt x="260" y="509"/>
                    <a:pt x="260" y="512"/>
                    <a:pt x="260" y="514"/>
                  </a:cubicBezTo>
                  <a:cubicBezTo>
                    <a:pt x="263" y="514"/>
                    <a:pt x="268" y="514"/>
                    <a:pt x="272" y="514"/>
                  </a:cubicBezTo>
                  <a:cubicBezTo>
                    <a:pt x="276" y="514"/>
                    <a:pt x="281" y="514"/>
                    <a:pt x="285" y="513"/>
                  </a:cubicBezTo>
                  <a:cubicBezTo>
                    <a:pt x="286" y="511"/>
                    <a:pt x="286" y="510"/>
                    <a:pt x="286" y="508"/>
                  </a:cubicBezTo>
                  <a:cubicBezTo>
                    <a:pt x="287" y="504"/>
                    <a:pt x="287" y="504"/>
                    <a:pt x="287" y="504"/>
                  </a:cubicBezTo>
                  <a:cubicBezTo>
                    <a:pt x="290" y="504"/>
                    <a:pt x="290" y="504"/>
                    <a:pt x="290" y="504"/>
                  </a:cubicBezTo>
                  <a:cubicBezTo>
                    <a:pt x="290" y="505"/>
                    <a:pt x="289" y="508"/>
                    <a:pt x="289" y="511"/>
                  </a:cubicBezTo>
                  <a:cubicBezTo>
                    <a:pt x="289" y="518"/>
                    <a:pt x="289" y="518"/>
                    <a:pt x="289" y="518"/>
                  </a:cubicBezTo>
                  <a:cubicBezTo>
                    <a:pt x="286" y="518"/>
                    <a:pt x="280" y="518"/>
                    <a:pt x="275" y="518"/>
                  </a:cubicBezTo>
                  <a:cubicBezTo>
                    <a:pt x="270" y="518"/>
                    <a:pt x="265" y="518"/>
                    <a:pt x="260" y="518"/>
                  </a:cubicBezTo>
                  <a:cubicBezTo>
                    <a:pt x="255" y="518"/>
                    <a:pt x="250" y="518"/>
                    <a:pt x="244" y="518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9" y="515"/>
                    <a:pt x="252" y="514"/>
                    <a:pt x="252" y="508"/>
                  </a:cubicBezTo>
                  <a:cubicBezTo>
                    <a:pt x="252" y="469"/>
                    <a:pt x="252" y="469"/>
                    <a:pt x="252" y="469"/>
                  </a:cubicBezTo>
                  <a:cubicBezTo>
                    <a:pt x="252" y="462"/>
                    <a:pt x="252" y="462"/>
                    <a:pt x="244" y="461"/>
                  </a:cubicBezTo>
                  <a:cubicBezTo>
                    <a:pt x="239" y="461"/>
                    <a:pt x="239" y="464"/>
                    <a:pt x="237" y="468"/>
                  </a:cubicBezTo>
                  <a:moveTo>
                    <a:pt x="170" y="508"/>
                  </a:moveTo>
                  <a:cubicBezTo>
                    <a:pt x="170" y="515"/>
                    <a:pt x="170" y="515"/>
                    <a:pt x="178" y="516"/>
                  </a:cubicBezTo>
                  <a:cubicBezTo>
                    <a:pt x="178" y="518"/>
                    <a:pt x="178" y="518"/>
                    <a:pt x="178" y="518"/>
                  </a:cubicBezTo>
                  <a:cubicBezTo>
                    <a:pt x="174" y="518"/>
                    <a:pt x="170" y="518"/>
                    <a:pt x="166" y="518"/>
                  </a:cubicBezTo>
                  <a:cubicBezTo>
                    <a:pt x="161" y="518"/>
                    <a:pt x="157" y="518"/>
                    <a:pt x="154" y="518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62" y="515"/>
                    <a:pt x="162" y="515"/>
                    <a:pt x="162" y="508"/>
                  </a:cubicBezTo>
                  <a:cubicBezTo>
                    <a:pt x="162" y="469"/>
                    <a:pt x="162" y="469"/>
                    <a:pt x="162" y="469"/>
                  </a:cubicBezTo>
                  <a:cubicBezTo>
                    <a:pt x="162" y="463"/>
                    <a:pt x="162" y="462"/>
                    <a:pt x="154" y="461"/>
                  </a:cubicBezTo>
                  <a:cubicBezTo>
                    <a:pt x="154" y="459"/>
                    <a:pt x="154" y="459"/>
                    <a:pt x="154" y="459"/>
                  </a:cubicBezTo>
                  <a:cubicBezTo>
                    <a:pt x="157" y="459"/>
                    <a:pt x="161" y="459"/>
                    <a:pt x="166" y="459"/>
                  </a:cubicBezTo>
                  <a:cubicBezTo>
                    <a:pt x="170" y="459"/>
                    <a:pt x="174" y="459"/>
                    <a:pt x="178" y="459"/>
                  </a:cubicBezTo>
                  <a:cubicBezTo>
                    <a:pt x="178" y="461"/>
                    <a:pt x="178" y="461"/>
                    <a:pt x="178" y="461"/>
                  </a:cubicBezTo>
                  <a:cubicBezTo>
                    <a:pt x="170" y="462"/>
                    <a:pt x="170" y="463"/>
                    <a:pt x="170" y="469"/>
                  </a:cubicBezTo>
                  <a:moveTo>
                    <a:pt x="138" y="509"/>
                  </a:moveTo>
                  <a:cubicBezTo>
                    <a:pt x="138" y="467"/>
                    <a:pt x="138" y="467"/>
                    <a:pt x="138" y="467"/>
                  </a:cubicBezTo>
                  <a:cubicBezTo>
                    <a:pt x="138" y="462"/>
                    <a:pt x="136" y="461"/>
                    <a:pt x="130" y="461"/>
                  </a:cubicBezTo>
                  <a:cubicBezTo>
                    <a:pt x="130" y="459"/>
                    <a:pt x="130" y="459"/>
                    <a:pt x="130" y="459"/>
                  </a:cubicBezTo>
                  <a:cubicBezTo>
                    <a:pt x="133" y="459"/>
                    <a:pt x="137" y="459"/>
                    <a:pt x="140" y="459"/>
                  </a:cubicBezTo>
                  <a:cubicBezTo>
                    <a:pt x="143" y="459"/>
                    <a:pt x="147" y="459"/>
                    <a:pt x="150" y="459"/>
                  </a:cubicBezTo>
                  <a:cubicBezTo>
                    <a:pt x="149" y="461"/>
                    <a:pt x="149" y="461"/>
                    <a:pt x="149" y="461"/>
                  </a:cubicBezTo>
                  <a:cubicBezTo>
                    <a:pt x="143" y="461"/>
                    <a:pt x="142" y="462"/>
                    <a:pt x="142" y="467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9"/>
                    <a:pt x="142" y="519"/>
                    <a:pt x="142" y="519"/>
                  </a:cubicBezTo>
                  <a:cubicBezTo>
                    <a:pt x="135" y="518"/>
                    <a:pt x="135" y="518"/>
                    <a:pt x="135" y="518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93" y="510"/>
                    <a:pt x="93" y="510"/>
                    <a:pt x="93" y="510"/>
                  </a:cubicBezTo>
                  <a:cubicBezTo>
                    <a:pt x="93" y="515"/>
                    <a:pt x="95" y="515"/>
                    <a:pt x="102" y="516"/>
                  </a:cubicBezTo>
                  <a:cubicBezTo>
                    <a:pt x="102" y="518"/>
                    <a:pt x="102" y="518"/>
                    <a:pt x="102" y="518"/>
                  </a:cubicBezTo>
                  <a:cubicBezTo>
                    <a:pt x="99" y="518"/>
                    <a:pt x="95" y="518"/>
                    <a:pt x="92" y="518"/>
                  </a:cubicBezTo>
                  <a:cubicBezTo>
                    <a:pt x="88" y="518"/>
                    <a:pt x="85" y="518"/>
                    <a:pt x="81" y="518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88" y="515"/>
                    <a:pt x="90" y="515"/>
                    <a:pt x="90" y="510"/>
                  </a:cubicBezTo>
                  <a:cubicBezTo>
                    <a:pt x="90" y="467"/>
                    <a:pt x="90" y="467"/>
                    <a:pt x="90" y="467"/>
                  </a:cubicBezTo>
                  <a:cubicBezTo>
                    <a:pt x="90" y="462"/>
                    <a:pt x="88" y="461"/>
                    <a:pt x="82" y="461"/>
                  </a:cubicBezTo>
                  <a:cubicBezTo>
                    <a:pt x="82" y="459"/>
                    <a:pt x="82" y="459"/>
                    <a:pt x="82" y="459"/>
                  </a:cubicBezTo>
                  <a:cubicBezTo>
                    <a:pt x="85" y="459"/>
                    <a:pt x="87" y="459"/>
                    <a:pt x="90" y="459"/>
                  </a:cubicBezTo>
                  <a:cubicBezTo>
                    <a:pt x="92" y="459"/>
                    <a:pt x="95" y="459"/>
                    <a:pt x="97" y="459"/>
                  </a:cubicBezTo>
                  <a:moveTo>
                    <a:pt x="28" y="498"/>
                  </a:moveTo>
                  <a:cubicBezTo>
                    <a:pt x="28" y="511"/>
                    <a:pt x="35" y="514"/>
                    <a:pt x="47" y="514"/>
                  </a:cubicBezTo>
                  <a:cubicBezTo>
                    <a:pt x="52" y="514"/>
                    <a:pt x="59" y="513"/>
                    <a:pt x="62" y="508"/>
                  </a:cubicBezTo>
                  <a:cubicBezTo>
                    <a:pt x="65" y="504"/>
                    <a:pt x="66" y="499"/>
                    <a:pt x="66" y="494"/>
                  </a:cubicBezTo>
                  <a:cubicBezTo>
                    <a:pt x="66" y="467"/>
                    <a:pt x="66" y="467"/>
                    <a:pt x="66" y="467"/>
                  </a:cubicBezTo>
                  <a:cubicBezTo>
                    <a:pt x="66" y="462"/>
                    <a:pt x="64" y="461"/>
                    <a:pt x="57" y="461"/>
                  </a:cubicBezTo>
                  <a:cubicBezTo>
                    <a:pt x="57" y="459"/>
                    <a:pt x="57" y="459"/>
                    <a:pt x="57" y="459"/>
                  </a:cubicBezTo>
                  <a:cubicBezTo>
                    <a:pt x="61" y="459"/>
                    <a:pt x="65" y="459"/>
                    <a:pt x="68" y="459"/>
                  </a:cubicBezTo>
                  <a:cubicBezTo>
                    <a:pt x="72" y="459"/>
                    <a:pt x="76" y="459"/>
                    <a:pt x="79" y="459"/>
                  </a:cubicBezTo>
                  <a:cubicBezTo>
                    <a:pt x="78" y="461"/>
                    <a:pt x="78" y="461"/>
                    <a:pt x="78" y="461"/>
                  </a:cubicBezTo>
                  <a:cubicBezTo>
                    <a:pt x="72" y="461"/>
                    <a:pt x="70" y="462"/>
                    <a:pt x="70" y="467"/>
                  </a:cubicBezTo>
                  <a:cubicBezTo>
                    <a:pt x="70" y="498"/>
                    <a:pt x="70" y="498"/>
                    <a:pt x="70" y="498"/>
                  </a:cubicBezTo>
                  <a:cubicBezTo>
                    <a:pt x="70" y="503"/>
                    <a:pt x="69" y="507"/>
                    <a:pt x="66" y="511"/>
                  </a:cubicBezTo>
                  <a:cubicBezTo>
                    <a:pt x="64" y="513"/>
                    <a:pt x="60" y="517"/>
                    <a:pt x="57" y="518"/>
                  </a:cubicBezTo>
                  <a:cubicBezTo>
                    <a:pt x="53" y="519"/>
                    <a:pt x="48" y="519"/>
                    <a:pt x="44" y="519"/>
                  </a:cubicBezTo>
                  <a:cubicBezTo>
                    <a:pt x="36" y="519"/>
                    <a:pt x="26" y="518"/>
                    <a:pt x="22" y="511"/>
                  </a:cubicBezTo>
                  <a:cubicBezTo>
                    <a:pt x="20" y="507"/>
                    <a:pt x="20" y="504"/>
                    <a:pt x="20" y="499"/>
                  </a:cubicBezTo>
                  <a:cubicBezTo>
                    <a:pt x="20" y="469"/>
                    <a:pt x="20" y="469"/>
                    <a:pt x="20" y="469"/>
                  </a:cubicBezTo>
                  <a:cubicBezTo>
                    <a:pt x="20" y="462"/>
                    <a:pt x="20" y="462"/>
                    <a:pt x="11" y="461"/>
                  </a:cubicBezTo>
                  <a:cubicBezTo>
                    <a:pt x="11" y="459"/>
                    <a:pt x="11" y="459"/>
                    <a:pt x="11" y="459"/>
                  </a:cubicBezTo>
                  <a:cubicBezTo>
                    <a:pt x="15" y="459"/>
                    <a:pt x="19" y="459"/>
                    <a:pt x="24" y="459"/>
                  </a:cubicBezTo>
                  <a:cubicBezTo>
                    <a:pt x="28" y="459"/>
                    <a:pt x="33" y="459"/>
                    <a:pt x="37" y="459"/>
                  </a:cubicBezTo>
                  <a:cubicBezTo>
                    <a:pt x="37" y="461"/>
                    <a:pt x="37" y="461"/>
                    <a:pt x="37" y="461"/>
                  </a:cubicBezTo>
                  <a:cubicBezTo>
                    <a:pt x="28" y="462"/>
                    <a:pt x="28" y="462"/>
                    <a:pt x="28" y="469"/>
                  </a:cubicBezTo>
                  <a:moveTo>
                    <a:pt x="354" y="158"/>
                  </a:moveTo>
                  <a:cubicBezTo>
                    <a:pt x="354" y="222"/>
                    <a:pt x="354" y="222"/>
                    <a:pt x="354" y="222"/>
                  </a:cubicBezTo>
                  <a:cubicBezTo>
                    <a:pt x="354" y="235"/>
                    <a:pt x="360" y="236"/>
                    <a:pt x="365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0" y="242"/>
                    <a:pt x="370" y="242"/>
                    <a:pt x="370" y="242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28" y="238"/>
                    <a:pt x="328" y="238"/>
                    <a:pt x="328" y="238"/>
                  </a:cubicBezTo>
                  <a:cubicBezTo>
                    <a:pt x="332" y="236"/>
                    <a:pt x="336" y="238"/>
                    <a:pt x="336" y="222"/>
                  </a:cubicBezTo>
                  <a:cubicBezTo>
                    <a:pt x="336" y="96"/>
                    <a:pt x="336" y="96"/>
                    <a:pt x="336" y="96"/>
                  </a:cubicBezTo>
                  <a:cubicBezTo>
                    <a:pt x="336" y="83"/>
                    <a:pt x="329" y="83"/>
                    <a:pt x="326" y="83"/>
                  </a:cubicBezTo>
                  <a:cubicBezTo>
                    <a:pt x="319" y="83"/>
                    <a:pt x="319" y="83"/>
                    <a:pt x="319" y="83"/>
                  </a:cubicBezTo>
                  <a:cubicBezTo>
                    <a:pt x="319" y="79"/>
                    <a:pt x="319" y="79"/>
                    <a:pt x="319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70" y="83"/>
                    <a:pt x="370" y="83"/>
                    <a:pt x="370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60" y="83"/>
                    <a:pt x="355" y="83"/>
                    <a:pt x="355" y="96"/>
                  </a:cubicBezTo>
                  <a:cubicBezTo>
                    <a:pt x="355" y="148"/>
                    <a:pt x="355" y="148"/>
                    <a:pt x="355" y="148"/>
                  </a:cubicBezTo>
                  <a:moveTo>
                    <a:pt x="165" y="238"/>
                  </a:moveTo>
                  <a:cubicBezTo>
                    <a:pt x="172" y="238"/>
                    <a:pt x="172" y="238"/>
                    <a:pt x="172" y="238"/>
                  </a:cubicBezTo>
                  <a:cubicBezTo>
                    <a:pt x="175" y="238"/>
                    <a:pt x="180" y="238"/>
                    <a:pt x="180" y="222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0" y="83"/>
                    <a:pt x="173" y="83"/>
                    <a:pt x="170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4" y="83"/>
                    <a:pt x="214" y="83"/>
                    <a:pt x="214" y="83"/>
                  </a:cubicBezTo>
                  <a:cubicBezTo>
                    <a:pt x="207" y="83"/>
                    <a:pt x="207" y="83"/>
                    <a:pt x="207" y="83"/>
                  </a:cubicBezTo>
                  <a:cubicBezTo>
                    <a:pt x="204" y="83"/>
                    <a:pt x="199" y="83"/>
                    <a:pt x="199" y="96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83"/>
                    <a:pt x="270" y="83"/>
                    <a:pt x="267" y="83"/>
                  </a:cubicBezTo>
                  <a:cubicBezTo>
                    <a:pt x="260" y="83"/>
                    <a:pt x="260" y="83"/>
                    <a:pt x="260" y="83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83"/>
                    <a:pt x="312" y="83"/>
                    <a:pt x="312" y="83"/>
                  </a:cubicBezTo>
                  <a:cubicBezTo>
                    <a:pt x="305" y="83"/>
                    <a:pt x="305" y="83"/>
                    <a:pt x="305" y="83"/>
                  </a:cubicBezTo>
                  <a:cubicBezTo>
                    <a:pt x="302" y="83"/>
                    <a:pt x="295" y="84"/>
                    <a:pt x="295" y="96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33"/>
                    <a:pt x="301" y="236"/>
                    <a:pt x="305" y="238"/>
                  </a:cubicBezTo>
                  <a:cubicBezTo>
                    <a:pt x="312" y="238"/>
                    <a:pt x="312" y="238"/>
                    <a:pt x="312" y="238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261" y="242"/>
                    <a:pt x="261" y="242"/>
                    <a:pt x="261" y="242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1" y="238"/>
                    <a:pt x="264" y="238"/>
                    <a:pt x="267" y="238"/>
                  </a:cubicBezTo>
                  <a:cubicBezTo>
                    <a:pt x="271" y="237"/>
                    <a:pt x="277" y="230"/>
                    <a:pt x="277" y="222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99" y="235"/>
                    <a:pt x="206" y="238"/>
                    <a:pt x="209" y="238"/>
                  </a:cubicBezTo>
                  <a:cubicBezTo>
                    <a:pt x="216" y="238"/>
                    <a:pt x="216" y="238"/>
                    <a:pt x="216" y="238"/>
                  </a:cubicBezTo>
                  <a:cubicBezTo>
                    <a:pt x="216" y="242"/>
                    <a:pt x="216" y="242"/>
                    <a:pt x="216" y="242"/>
                  </a:cubicBezTo>
                  <a:cubicBezTo>
                    <a:pt x="165" y="242"/>
                    <a:pt x="165" y="242"/>
                    <a:pt x="165" y="242"/>
                  </a:cubicBezTo>
                  <a:moveTo>
                    <a:pt x="522" y="397"/>
                  </a:moveTo>
                  <a:cubicBezTo>
                    <a:pt x="519" y="404"/>
                    <a:pt x="518" y="419"/>
                    <a:pt x="509" y="419"/>
                  </a:cubicBezTo>
                  <a:cubicBezTo>
                    <a:pt x="460" y="419"/>
                    <a:pt x="460" y="419"/>
                    <a:pt x="460" y="419"/>
                  </a:cubicBezTo>
                  <a:cubicBezTo>
                    <a:pt x="455" y="419"/>
                    <a:pt x="456" y="416"/>
                    <a:pt x="456" y="408"/>
                  </a:cubicBezTo>
                  <a:cubicBezTo>
                    <a:pt x="456" y="347"/>
                    <a:pt x="456" y="347"/>
                    <a:pt x="456" y="347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13" y="346"/>
                    <a:pt x="512" y="357"/>
                    <a:pt x="512" y="361"/>
                  </a:cubicBezTo>
                  <a:cubicBezTo>
                    <a:pt x="512" y="363"/>
                    <a:pt x="517" y="363"/>
                    <a:pt x="517" y="361"/>
                  </a:cubicBezTo>
                  <a:cubicBezTo>
                    <a:pt x="517" y="322"/>
                    <a:pt x="517" y="322"/>
                    <a:pt x="517" y="322"/>
                  </a:cubicBezTo>
                  <a:cubicBezTo>
                    <a:pt x="517" y="319"/>
                    <a:pt x="513" y="318"/>
                    <a:pt x="513" y="321"/>
                  </a:cubicBezTo>
                  <a:cubicBezTo>
                    <a:pt x="512" y="326"/>
                    <a:pt x="512" y="336"/>
                    <a:pt x="504" y="337"/>
                  </a:cubicBezTo>
                  <a:cubicBezTo>
                    <a:pt x="456" y="337"/>
                    <a:pt x="456" y="337"/>
                    <a:pt x="456" y="337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501" y="273"/>
                    <a:pt x="501" y="273"/>
                    <a:pt x="501" y="273"/>
                  </a:cubicBezTo>
                  <a:cubicBezTo>
                    <a:pt x="504" y="273"/>
                    <a:pt x="516" y="273"/>
                    <a:pt x="516" y="294"/>
                  </a:cubicBezTo>
                  <a:cubicBezTo>
                    <a:pt x="522" y="294"/>
                    <a:pt x="522" y="294"/>
                    <a:pt x="522" y="294"/>
                  </a:cubicBezTo>
                  <a:cubicBezTo>
                    <a:pt x="521" y="288"/>
                    <a:pt x="522" y="269"/>
                    <a:pt x="522" y="269"/>
                  </a:cubicBezTo>
                  <a:cubicBezTo>
                    <a:pt x="522" y="267"/>
                    <a:pt x="519" y="264"/>
                    <a:pt x="515" y="264"/>
                  </a:cubicBezTo>
                  <a:cubicBezTo>
                    <a:pt x="506" y="265"/>
                    <a:pt x="469" y="265"/>
                    <a:pt x="417" y="264"/>
                  </a:cubicBezTo>
                  <a:cubicBezTo>
                    <a:pt x="413" y="264"/>
                    <a:pt x="413" y="264"/>
                    <a:pt x="413" y="264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0" y="264"/>
                    <a:pt x="299" y="265"/>
                    <a:pt x="299" y="267"/>
                  </a:cubicBezTo>
                  <a:cubicBezTo>
                    <a:pt x="299" y="289"/>
                    <a:pt x="299" y="289"/>
                    <a:pt x="299" y="289"/>
                  </a:cubicBezTo>
                  <a:cubicBezTo>
                    <a:pt x="304" y="289"/>
                    <a:pt x="304" y="289"/>
                    <a:pt x="304" y="289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4" y="281"/>
                    <a:pt x="307" y="273"/>
                    <a:pt x="314" y="273"/>
                  </a:cubicBezTo>
                  <a:cubicBezTo>
                    <a:pt x="358" y="273"/>
                    <a:pt x="358" y="273"/>
                    <a:pt x="358" y="273"/>
                  </a:cubicBezTo>
                  <a:cubicBezTo>
                    <a:pt x="358" y="343"/>
                    <a:pt x="358" y="343"/>
                    <a:pt x="358" y="343"/>
                  </a:cubicBezTo>
                  <a:cubicBezTo>
                    <a:pt x="358" y="413"/>
                    <a:pt x="358" y="413"/>
                    <a:pt x="358" y="413"/>
                  </a:cubicBezTo>
                  <a:cubicBezTo>
                    <a:pt x="357" y="416"/>
                    <a:pt x="354" y="424"/>
                    <a:pt x="347" y="424"/>
                  </a:cubicBezTo>
                  <a:cubicBezTo>
                    <a:pt x="340" y="424"/>
                    <a:pt x="339" y="424"/>
                    <a:pt x="336" y="423"/>
                  </a:cubicBezTo>
                  <a:cubicBezTo>
                    <a:pt x="332" y="421"/>
                    <a:pt x="324" y="413"/>
                    <a:pt x="322" y="406"/>
                  </a:cubicBezTo>
                  <a:cubicBezTo>
                    <a:pt x="295" y="343"/>
                    <a:pt x="295" y="343"/>
                    <a:pt x="295" y="343"/>
                  </a:cubicBezTo>
                  <a:cubicBezTo>
                    <a:pt x="260" y="258"/>
                    <a:pt x="260" y="258"/>
                    <a:pt x="260" y="258"/>
                  </a:cubicBezTo>
                  <a:cubicBezTo>
                    <a:pt x="260" y="257"/>
                    <a:pt x="258" y="256"/>
                    <a:pt x="257" y="258"/>
                  </a:cubicBezTo>
                  <a:cubicBezTo>
                    <a:pt x="214" y="343"/>
                    <a:pt x="214" y="343"/>
                    <a:pt x="214" y="343"/>
                  </a:cubicBezTo>
                  <a:cubicBezTo>
                    <a:pt x="179" y="413"/>
                    <a:pt x="179" y="413"/>
                    <a:pt x="179" y="413"/>
                  </a:cubicBezTo>
                  <a:cubicBezTo>
                    <a:pt x="177" y="416"/>
                    <a:pt x="172" y="422"/>
                    <a:pt x="167" y="422"/>
                  </a:cubicBezTo>
                  <a:cubicBezTo>
                    <a:pt x="163" y="422"/>
                    <a:pt x="159" y="418"/>
                    <a:pt x="159" y="411"/>
                  </a:cubicBezTo>
                  <a:cubicBezTo>
                    <a:pt x="158" y="403"/>
                    <a:pt x="158" y="398"/>
                    <a:pt x="158" y="398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277"/>
                    <a:pt x="158" y="277"/>
                    <a:pt x="158" y="277"/>
                  </a:cubicBezTo>
                  <a:cubicBezTo>
                    <a:pt x="158" y="275"/>
                    <a:pt x="158" y="273"/>
                    <a:pt x="161" y="273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207" y="274"/>
                    <a:pt x="215" y="276"/>
                    <a:pt x="215" y="290"/>
                  </a:cubicBezTo>
                  <a:cubicBezTo>
                    <a:pt x="219" y="290"/>
                    <a:pt x="219" y="290"/>
                    <a:pt x="219" y="290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219" y="265"/>
                    <a:pt x="218" y="265"/>
                    <a:pt x="216" y="265"/>
                  </a:cubicBezTo>
                  <a:cubicBezTo>
                    <a:pt x="74" y="265"/>
                    <a:pt x="74" y="265"/>
                    <a:pt x="74" y="265"/>
                  </a:cubicBezTo>
                  <a:cubicBezTo>
                    <a:pt x="67" y="265"/>
                    <a:pt x="53" y="264"/>
                    <a:pt x="40" y="271"/>
                  </a:cubicBezTo>
                  <a:cubicBezTo>
                    <a:pt x="4" y="293"/>
                    <a:pt x="13" y="328"/>
                    <a:pt x="24" y="340"/>
                  </a:cubicBezTo>
                  <a:cubicBezTo>
                    <a:pt x="25" y="341"/>
                    <a:pt x="26" y="342"/>
                    <a:pt x="27" y="343"/>
                  </a:cubicBezTo>
                  <a:cubicBezTo>
                    <a:pt x="36" y="349"/>
                    <a:pt x="51" y="353"/>
                    <a:pt x="59" y="355"/>
                  </a:cubicBezTo>
                  <a:cubicBezTo>
                    <a:pt x="68" y="357"/>
                    <a:pt x="83" y="359"/>
                    <a:pt x="93" y="369"/>
                  </a:cubicBezTo>
                  <a:cubicBezTo>
                    <a:pt x="105" y="381"/>
                    <a:pt x="100" y="404"/>
                    <a:pt x="89" y="415"/>
                  </a:cubicBezTo>
                  <a:cubicBezTo>
                    <a:pt x="72" y="431"/>
                    <a:pt x="44" y="433"/>
                    <a:pt x="28" y="415"/>
                  </a:cubicBezTo>
                  <a:cubicBezTo>
                    <a:pt x="24" y="410"/>
                    <a:pt x="24" y="409"/>
                    <a:pt x="23" y="407"/>
                  </a:cubicBezTo>
                  <a:cubicBezTo>
                    <a:pt x="23" y="406"/>
                    <a:pt x="21" y="398"/>
                    <a:pt x="21" y="392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427"/>
                    <a:pt x="16" y="427"/>
                    <a:pt x="16" y="427"/>
                  </a:cubicBezTo>
                  <a:cubicBezTo>
                    <a:pt x="41" y="438"/>
                    <a:pt x="73" y="440"/>
                    <a:pt x="93" y="424"/>
                  </a:cubicBezTo>
                  <a:cubicBezTo>
                    <a:pt x="109" y="410"/>
                    <a:pt x="117" y="400"/>
                    <a:pt x="117" y="377"/>
                  </a:cubicBezTo>
                  <a:cubicBezTo>
                    <a:pt x="117" y="377"/>
                    <a:pt x="116" y="351"/>
                    <a:pt x="86" y="343"/>
                  </a:cubicBezTo>
                  <a:cubicBezTo>
                    <a:pt x="60" y="336"/>
                    <a:pt x="42" y="333"/>
                    <a:pt x="35" y="323"/>
                  </a:cubicBezTo>
                  <a:cubicBezTo>
                    <a:pt x="31" y="317"/>
                    <a:pt x="24" y="291"/>
                    <a:pt x="43" y="279"/>
                  </a:cubicBezTo>
                  <a:cubicBezTo>
                    <a:pt x="50" y="276"/>
                    <a:pt x="55" y="273"/>
                    <a:pt x="69" y="273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9" y="273"/>
                    <a:pt x="139" y="275"/>
                    <a:pt x="139" y="277"/>
                  </a:cubicBezTo>
                  <a:cubicBezTo>
                    <a:pt x="139" y="343"/>
                    <a:pt x="139" y="343"/>
                    <a:pt x="139" y="343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401"/>
                    <a:pt x="138" y="409"/>
                    <a:pt x="138" y="411"/>
                  </a:cubicBezTo>
                  <a:cubicBezTo>
                    <a:pt x="138" y="414"/>
                    <a:pt x="139" y="421"/>
                    <a:pt x="133" y="422"/>
                  </a:cubicBezTo>
                  <a:cubicBezTo>
                    <a:pt x="127" y="423"/>
                    <a:pt x="121" y="423"/>
                    <a:pt x="121" y="423"/>
                  </a:cubicBezTo>
                  <a:cubicBezTo>
                    <a:pt x="121" y="427"/>
                    <a:pt x="121" y="427"/>
                    <a:pt x="121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06" y="423"/>
                    <a:pt x="206" y="423"/>
                    <a:pt x="206" y="423"/>
                  </a:cubicBezTo>
                  <a:cubicBezTo>
                    <a:pt x="202" y="423"/>
                    <a:pt x="189" y="419"/>
                    <a:pt x="196" y="404"/>
                  </a:cubicBezTo>
                  <a:cubicBezTo>
                    <a:pt x="196" y="404"/>
                    <a:pt x="217" y="361"/>
                    <a:pt x="218" y="358"/>
                  </a:cubicBezTo>
                  <a:cubicBezTo>
                    <a:pt x="220" y="356"/>
                    <a:pt x="220" y="355"/>
                    <a:pt x="223" y="355"/>
                  </a:cubicBezTo>
                  <a:cubicBezTo>
                    <a:pt x="234" y="355"/>
                    <a:pt x="234" y="355"/>
                    <a:pt x="234" y="355"/>
                  </a:cubicBezTo>
                  <a:cubicBezTo>
                    <a:pt x="278" y="355"/>
                    <a:pt x="278" y="355"/>
                    <a:pt x="278" y="355"/>
                  </a:cubicBezTo>
                  <a:cubicBezTo>
                    <a:pt x="280" y="355"/>
                    <a:pt x="281" y="356"/>
                    <a:pt x="282" y="358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5" y="414"/>
                    <a:pt x="303" y="423"/>
                    <a:pt x="298" y="423"/>
                  </a:cubicBezTo>
                  <a:cubicBezTo>
                    <a:pt x="290" y="423"/>
                    <a:pt x="290" y="423"/>
                    <a:pt x="290" y="423"/>
                  </a:cubicBezTo>
                  <a:cubicBezTo>
                    <a:pt x="290" y="427"/>
                    <a:pt x="290" y="427"/>
                    <a:pt x="290" y="427"/>
                  </a:cubicBezTo>
                  <a:cubicBezTo>
                    <a:pt x="396" y="427"/>
                    <a:pt x="396" y="427"/>
                    <a:pt x="396" y="427"/>
                  </a:cubicBezTo>
                  <a:cubicBezTo>
                    <a:pt x="396" y="423"/>
                    <a:pt x="396" y="423"/>
                    <a:pt x="396" y="423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88" y="423"/>
                    <a:pt x="376" y="421"/>
                    <a:pt x="376" y="408"/>
                  </a:cubicBezTo>
                  <a:cubicBezTo>
                    <a:pt x="376" y="343"/>
                    <a:pt x="376" y="343"/>
                    <a:pt x="376" y="343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420" y="273"/>
                    <a:pt x="420" y="273"/>
                    <a:pt x="420" y="273"/>
                  </a:cubicBezTo>
                  <a:cubicBezTo>
                    <a:pt x="439" y="273"/>
                    <a:pt x="438" y="280"/>
                    <a:pt x="439" y="290"/>
                  </a:cubicBezTo>
                  <a:cubicBezTo>
                    <a:pt x="439" y="406"/>
                    <a:pt x="439" y="406"/>
                    <a:pt x="439" y="406"/>
                  </a:cubicBezTo>
                  <a:cubicBezTo>
                    <a:pt x="439" y="415"/>
                    <a:pt x="436" y="418"/>
                    <a:pt x="433" y="421"/>
                  </a:cubicBezTo>
                  <a:cubicBezTo>
                    <a:pt x="430" y="423"/>
                    <a:pt x="425" y="424"/>
                    <a:pt x="420" y="424"/>
                  </a:cubicBezTo>
                  <a:cubicBezTo>
                    <a:pt x="420" y="428"/>
                    <a:pt x="420" y="428"/>
                    <a:pt x="420" y="428"/>
                  </a:cubicBezTo>
                  <a:cubicBezTo>
                    <a:pt x="449" y="427"/>
                    <a:pt x="449" y="427"/>
                    <a:pt x="449" y="427"/>
                  </a:cubicBezTo>
                  <a:cubicBezTo>
                    <a:pt x="519" y="427"/>
                    <a:pt x="519" y="427"/>
                    <a:pt x="519" y="427"/>
                  </a:cubicBezTo>
                  <a:cubicBezTo>
                    <a:pt x="523" y="427"/>
                    <a:pt x="524" y="424"/>
                    <a:pt x="524" y="422"/>
                  </a:cubicBezTo>
                  <a:cubicBezTo>
                    <a:pt x="525" y="419"/>
                    <a:pt x="527" y="401"/>
                    <a:pt x="528" y="397"/>
                  </a:cubicBezTo>
                  <a:cubicBezTo>
                    <a:pt x="528" y="395"/>
                    <a:pt x="523" y="394"/>
                    <a:pt x="522" y="397"/>
                  </a:cubicBezTo>
                  <a:close/>
                  <a:moveTo>
                    <a:pt x="274" y="345"/>
                  </a:moveTo>
                  <a:cubicBezTo>
                    <a:pt x="236" y="345"/>
                    <a:pt x="236" y="345"/>
                    <a:pt x="236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6" y="345"/>
                    <a:pt x="225" y="345"/>
                    <a:pt x="226" y="343"/>
                  </a:cubicBezTo>
                  <a:cubicBezTo>
                    <a:pt x="252" y="289"/>
                    <a:pt x="252" y="289"/>
                    <a:pt x="252" y="289"/>
                  </a:cubicBezTo>
                  <a:cubicBezTo>
                    <a:pt x="275" y="341"/>
                    <a:pt x="275" y="341"/>
                    <a:pt x="275" y="341"/>
                  </a:cubicBezTo>
                  <a:cubicBezTo>
                    <a:pt x="276" y="345"/>
                    <a:pt x="275" y="345"/>
                    <a:pt x="274" y="345"/>
                  </a:cubicBezTo>
                  <a:close/>
                  <a:moveTo>
                    <a:pt x="451" y="77"/>
                  </a:moveTo>
                  <a:cubicBezTo>
                    <a:pt x="405" y="77"/>
                    <a:pt x="367" y="115"/>
                    <a:pt x="367" y="161"/>
                  </a:cubicBezTo>
                  <a:cubicBezTo>
                    <a:pt x="367" y="207"/>
                    <a:pt x="405" y="245"/>
                    <a:pt x="451" y="245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99" y="243"/>
                    <a:pt x="535" y="207"/>
                    <a:pt x="535" y="161"/>
                  </a:cubicBezTo>
                  <a:cubicBezTo>
                    <a:pt x="535" y="115"/>
                    <a:pt x="498" y="77"/>
                    <a:pt x="451" y="77"/>
                  </a:cubicBezTo>
                  <a:close/>
                  <a:moveTo>
                    <a:pt x="471" y="232"/>
                  </a:moveTo>
                  <a:cubicBezTo>
                    <a:pt x="466" y="233"/>
                    <a:pt x="461" y="233"/>
                    <a:pt x="457" y="233"/>
                  </a:cubicBezTo>
                  <a:cubicBezTo>
                    <a:pt x="414" y="230"/>
                    <a:pt x="395" y="190"/>
                    <a:pt x="391" y="171"/>
                  </a:cubicBezTo>
                  <a:cubicBezTo>
                    <a:pt x="383" y="138"/>
                    <a:pt x="401" y="97"/>
                    <a:pt x="431" y="89"/>
                  </a:cubicBezTo>
                  <a:cubicBezTo>
                    <a:pt x="465" y="80"/>
                    <a:pt x="501" y="105"/>
                    <a:pt x="512" y="145"/>
                  </a:cubicBezTo>
                  <a:cubicBezTo>
                    <a:pt x="524" y="190"/>
                    <a:pt x="501" y="228"/>
                    <a:pt x="471" y="23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gray">
            <a:xfrm>
              <a:off x="1452563" y="1881188"/>
              <a:ext cx="147637" cy="200025"/>
            </a:xfrm>
            <a:custGeom>
              <a:avLst/>
              <a:gdLst/>
              <a:ahLst/>
              <a:cxnLst>
                <a:cxn ang="0">
                  <a:pos x="4" y="57"/>
                </a:cxn>
                <a:cxn ang="0">
                  <a:pos x="54" y="3"/>
                </a:cxn>
                <a:cxn ang="0">
                  <a:pos x="88" y="69"/>
                </a:cxn>
                <a:cxn ang="0">
                  <a:pos x="38" y="122"/>
                </a:cxn>
                <a:cxn ang="0">
                  <a:pos x="4" y="57"/>
                </a:cxn>
              </a:cxnLst>
              <a:rect l="0" t="0" r="r" b="b"/>
              <a:pathLst>
                <a:path w="92" h="125">
                  <a:moveTo>
                    <a:pt x="4" y="57"/>
                  </a:moveTo>
                  <a:cubicBezTo>
                    <a:pt x="9" y="24"/>
                    <a:pt x="31" y="0"/>
                    <a:pt x="54" y="3"/>
                  </a:cubicBezTo>
                  <a:cubicBezTo>
                    <a:pt x="77" y="7"/>
                    <a:pt x="92" y="36"/>
                    <a:pt x="88" y="69"/>
                  </a:cubicBezTo>
                  <a:cubicBezTo>
                    <a:pt x="83" y="102"/>
                    <a:pt x="61" y="125"/>
                    <a:pt x="38" y="122"/>
                  </a:cubicBezTo>
                  <a:cubicBezTo>
                    <a:pt x="15" y="119"/>
                    <a:pt x="0" y="90"/>
                    <a:pt x="4" y="57"/>
                  </a:cubicBezTo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 noEditPoints="1"/>
            </p:cNvSpPr>
            <p:nvPr/>
          </p:nvSpPr>
          <p:spPr bwMode="gray">
            <a:xfrm>
              <a:off x="2824163" y="2162176"/>
              <a:ext cx="1782762" cy="909638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175" y="372"/>
                </a:cxn>
                <a:cxn ang="0">
                  <a:pos x="112" y="538"/>
                </a:cxn>
                <a:cxn ang="0">
                  <a:pos x="324" y="461"/>
                </a:cxn>
                <a:cxn ang="0">
                  <a:pos x="324" y="461"/>
                </a:cxn>
                <a:cxn ang="0">
                  <a:pos x="291" y="541"/>
                </a:cxn>
                <a:cxn ang="0">
                  <a:pos x="288" y="567"/>
                </a:cxn>
                <a:cxn ang="0">
                  <a:pos x="355" y="477"/>
                </a:cxn>
                <a:cxn ang="0">
                  <a:pos x="526" y="443"/>
                </a:cxn>
                <a:cxn ang="0">
                  <a:pos x="415" y="398"/>
                </a:cxn>
                <a:cxn ang="0">
                  <a:pos x="422" y="564"/>
                </a:cxn>
                <a:cxn ang="0">
                  <a:pos x="495" y="450"/>
                </a:cxn>
                <a:cxn ang="0">
                  <a:pos x="646" y="538"/>
                </a:cxn>
                <a:cxn ang="0">
                  <a:pos x="609" y="424"/>
                </a:cxn>
                <a:cxn ang="0">
                  <a:pos x="609" y="398"/>
                </a:cxn>
                <a:cxn ang="0">
                  <a:pos x="579" y="398"/>
                </a:cxn>
                <a:cxn ang="0">
                  <a:pos x="579" y="424"/>
                </a:cxn>
                <a:cxn ang="0">
                  <a:pos x="650" y="564"/>
                </a:cxn>
                <a:cxn ang="0">
                  <a:pos x="706" y="461"/>
                </a:cxn>
                <a:cxn ang="0">
                  <a:pos x="705" y="484"/>
                </a:cxn>
                <a:cxn ang="0">
                  <a:pos x="817" y="545"/>
                </a:cxn>
                <a:cxn ang="0">
                  <a:pos x="747" y="394"/>
                </a:cxn>
                <a:cxn ang="0">
                  <a:pos x="946" y="424"/>
                </a:cxn>
                <a:cxn ang="0">
                  <a:pos x="878" y="398"/>
                </a:cxn>
                <a:cxn ang="0">
                  <a:pos x="884" y="564"/>
                </a:cxn>
                <a:cxn ang="0">
                  <a:pos x="272" y="251"/>
                </a:cxn>
                <a:cxn ang="0">
                  <a:pos x="138" y="208"/>
                </a:cxn>
                <a:cxn ang="0">
                  <a:pos x="4" y="251"/>
                </a:cxn>
                <a:cxn ang="0">
                  <a:pos x="125" y="253"/>
                </a:cxn>
                <a:cxn ang="0">
                  <a:pos x="240" y="251"/>
                </a:cxn>
                <a:cxn ang="0">
                  <a:pos x="338" y="148"/>
                </a:cxn>
                <a:cxn ang="0">
                  <a:pos x="337" y="172"/>
                </a:cxn>
                <a:cxn ang="0">
                  <a:pos x="449" y="233"/>
                </a:cxn>
                <a:cxn ang="0">
                  <a:pos x="379" y="82"/>
                </a:cxn>
                <a:cxn ang="0">
                  <a:pos x="593" y="119"/>
                </a:cxn>
                <a:cxn ang="0">
                  <a:pos x="546" y="227"/>
                </a:cxn>
                <a:cxn ang="0">
                  <a:pos x="595" y="227"/>
                </a:cxn>
                <a:cxn ang="0">
                  <a:pos x="551" y="83"/>
                </a:cxn>
                <a:cxn ang="0">
                  <a:pos x="624" y="0"/>
                </a:cxn>
                <a:cxn ang="0">
                  <a:pos x="671" y="251"/>
                </a:cxn>
                <a:cxn ang="0">
                  <a:pos x="702" y="251"/>
                </a:cxn>
                <a:cxn ang="0">
                  <a:pos x="687" y="13"/>
                </a:cxn>
                <a:cxn ang="0">
                  <a:pos x="875" y="237"/>
                </a:cxn>
                <a:cxn ang="0">
                  <a:pos x="772" y="168"/>
                </a:cxn>
                <a:cxn ang="0">
                  <a:pos x="873" y="97"/>
                </a:cxn>
                <a:cxn ang="0">
                  <a:pos x="818" y="255"/>
                </a:cxn>
                <a:cxn ang="0">
                  <a:pos x="930" y="207"/>
                </a:cxn>
                <a:cxn ang="0">
                  <a:pos x="1010" y="251"/>
                </a:cxn>
                <a:cxn ang="0">
                  <a:pos x="900" y="209"/>
                </a:cxn>
                <a:cxn ang="0">
                  <a:pos x="973" y="108"/>
                </a:cxn>
                <a:cxn ang="0">
                  <a:pos x="976" y="82"/>
                </a:cxn>
                <a:cxn ang="0">
                  <a:pos x="1010" y="251"/>
                </a:cxn>
                <a:cxn ang="0">
                  <a:pos x="1082" y="5"/>
                </a:cxn>
              </a:cxnLst>
              <a:rect l="0" t="0" r="r" b="b"/>
              <a:pathLst>
                <a:path w="1113" h="568">
                  <a:moveTo>
                    <a:pt x="184" y="545"/>
                  </a:moveTo>
                  <a:cubicBezTo>
                    <a:pt x="166" y="558"/>
                    <a:pt x="139" y="568"/>
                    <a:pt x="111" y="568"/>
                  </a:cubicBezTo>
                  <a:cubicBezTo>
                    <a:pt x="44" y="568"/>
                    <a:pt x="0" y="518"/>
                    <a:pt x="0" y="444"/>
                  </a:cubicBezTo>
                  <a:cubicBezTo>
                    <a:pt x="0" y="369"/>
                    <a:pt x="44" y="319"/>
                    <a:pt x="112" y="319"/>
                  </a:cubicBezTo>
                  <a:cubicBezTo>
                    <a:pt x="140" y="319"/>
                    <a:pt x="162" y="326"/>
                    <a:pt x="180" y="339"/>
                  </a:cubicBezTo>
                  <a:cubicBezTo>
                    <a:pt x="175" y="372"/>
                    <a:pt x="175" y="372"/>
                    <a:pt x="175" y="372"/>
                  </a:cubicBezTo>
                  <a:cubicBezTo>
                    <a:pt x="158" y="359"/>
                    <a:pt x="137" y="349"/>
                    <a:pt x="112" y="349"/>
                  </a:cubicBezTo>
                  <a:cubicBezTo>
                    <a:pt x="63" y="349"/>
                    <a:pt x="34" y="386"/>
                    <a:pt x="34" y="443"/>
                  </a:cubicBezTo>
                  <a:cubicBezTo>
                    <a:pt x="34" y="501"/>
                    <a:pt x="63" y="538"/>
                    <a:pt x="112" y="538"/>
                  </a:cubicBezTo>
                  <a:cubicBezTo>
                    <a:pt x="137" y="538"/>
                    <a:pt x="160" y="528"/>
                    <a:pt x="179" y="514"/>
                  </a:cubicBezTo>
                  <a:cubicBezTo>
                    <a:pt x="184" y="545"/>
                    <a:pt x="184" y="545"/>
                    <a:pt x="184" y="545"/>
                  </a:cubicBezTo>
                  <a:moveTo>
                    <a:pt x="324" y="461"/>
                  </a:moveTo>
                  <a:cubicBezTo>
                    <a:pt x="320" y="434"/>
                    <a:pt x="308" y="418"/>
                    <a:pt x="284" y="418"/>
                  </a:cubicBezTo>
                  <a:cubicBezTo>
                    <a:pt x="265" y="418"/>
                    <a:pt x="248" y="432"/>
                    <a:pt x="244" y="461"/>
                  </a:cubicBezTo>
                  <a:cubicBezTo>
                    <a:pt x="324" y="461"/>
                    <a:pt x="324" y="461"/>
                    <a:pt x="324" y="461"/>
                  </a:cubicBezTo>
                  <a:moveTo>
                    <a:pt x="355" y="484"/>
                  </a:moveTo>
                  <a:cubicBezTo>
                    <a:pt x="242" y="484"/>
                    <a:pt x="242" y="484"/>
                    <a:pt x="242" y="484"/>
                  </a:cubicBezTo>
                  <a:cubicBezTo>
                    <a:pt x="243" y="522"/>
                    <a:pt x="262" y="541"/>
                    <a:pt x="291" y="541"/>
                  </a:cubicBezTo>
                  <a:cubicBezTo>
                    <a:pt x="315" y="541"/>
                    <a:pt x="332" y="531"/>
                    <a:pt x="350" y="517"/>
                  </a:cubicBezTo>
                  <a:cubicBezTo>
                    <a:pt x="355" y="545"/>
                    <a:pt x="355" y="545"/>
                    <a:pt x="355" y="545"/>
                  </a:cubicBezTo>
                  <a:cubicBezTo>
                    <a:pt x="337" y="559"/>
                    <a:pt x="316" y="567"/>
                    <a:pt x="288" y="567"/>
                  </a:cubicBezTo>
                  <a:cubicBezTo>
                    <a:pt x="245" y="567"/>
                    <a:pt x="211" y="541"/>
                    <a:pt x="211" y="480"/>
                  </a:cubicBezTo>
                  <a:cubicBezTo>
                    <a:pt x="211" y="427"/>
                    <a:pt x="242" y="394"/>
                    <a:pt x="284" y="394"/>
                  </a:cubicBezTo>
                  <a:cubicBezTo>
                    <a:pt x="333" y="394"/>
                    <a:pt x="355" y="431"/>
                    <a:pt x="355" y="477"/>
                  </a:cubicBezTo>
                  <a:cubicBezTo>
                    <a:pt x="355" y="479"/>
                    <a:pt x="355" y="482"/>
                    <a:pt x="355" y="484"/>
                  </a:cubicBezTo>
                  <a:close/>
                  <a:moveTo>
                    <a:pt x="526" y="564"/>
                  </a:moveTo>
                  <a:cubicBezTo>
                    <a:pt x="526" y="443"/>
                    <a:pt x="526" y="443"/>
                    <a:pt x="526" y="443"/>
                  </a:cubicBezTo>
                  <a:cubicBezTo>
                    <a:pt x="526" y="413"/>
                    <a:pt x="509" y="394"/>
                    <a:pt x="478" y="394"/>
                  </a:cubicBezTo>
                  <a:cubicBezTo>
                    <a:pt x="454" y="394"/>
                    <a:pt x="435" y="407"/>
                    <a:pt x="419" y="422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391" y="398"/>
                    <a:pt x="391" y="398"/>
                    <a:pt x="391" y="398"/>
                  </a:cubicBezTo>
                  <a:cubicBezTo>
                    <a:pt x="391" y="564"/>
                    <a:pt x="391" y="564"/>
                    <a:pt x="391" y="564"/>
                  </a:cubicBezTo>
                  <a:cubicBezTo>
                    <a:pt x="422" y="564"/>
                    <a:pt x="422" y="564"/>
                    <a:pt x="422" y="564"/>
                  </a:cubicBezTo>
                  <a:cubicBezTo>
                    <a:pt x="422" y="449"/>
                    <a:pt x="422" y="449"/>
                    <a:pt x="422" y="449"/>
                  </a:cubicBezTo>
                  <a:cubicBezTo>
                    <a:pt x="437" y="433"/>
                    <a:pt x="453" y="422"/>
                    <a:pt x="470" y="422"/>
                  </a:cubicBezTo>
                  <a:cubicBezTo>
                    <a:pt x="488" y="422"/>
                    <a:pt x="495" y="433"/>
                    <a:pt x="495" y="450"/>
                  </a:cubicBezTo>
                  <a:cubicBezTo>
                    <a:pt x="495" y="564"/>
                    <a:pt x="495" y="564"/>
                    <a:pt x="495" y="564"/>
                  </a:cubicBezTo>
                  <a:moveTo>
                    <a:pt x="650" y="564"/>
                  </a:moveTo>
                  <a:cubicBezTo>
                    <a:pt x="646" y="538"/>
                    <a:pt x="646" y="538"/>
                    <a:pt x="646" y="538"/>
                  </a:cubicBezTo>
                  <a:cubicBezTo>
                    <a:pt x="642" y="538"/>
                    <a:pt x="637" y="539"/>
                    <a:pt x="632" y="539"/>
                  </a:cubicBezTo>
                  <a:cubicBezTo>
                    <a:pt x="614" y="539"/>
                    <a:pt x="609" y="530"/>
                    <a:pt x="609" y="517"/>
                  </a:cubicBezTo>
                  <a:cubicBezTo>
                    <a:pt x="609" y="424"/>
                    <a:pt x="609" y="424"/>
                    <a:pt x="609" y="424"/>
                  </a:cubicBezTo>
                  <a:cubicBezTo>
                    <a:pt x="649" y="424"/>
                    <a:pt x="649" y="424"/>
                    <a:pt x="649" y="424"/>
                  </a:cubicBezTo>
                  <a:cubicBezTo>
                    <a:pt x="645" y="398"/>
                    <a:pt x="645" y="398"/>
                    <a:pt x="645" y="398"/>
                  </a:cubicBezTo>
                  <a:cubicBezTo>
                    <a:pt x="609" y="398"/>
                    <a:pt x="609" y="398"/>
                    <a:pt x="609" y="398"/>
                  </a:cubicBezTo>
                  <a:cubicBezTo>
                    <a:pt x="609" y="338"/>
                    <a:pt x="609" y="338"/>
                    <a:pt x="609" y="338"/>
                  </a:cubicBezTo>
                  <a:cubicBezTo>
                    <a:pt x="579" y="342"/>
                    <a:pt x="579" y="342"/>
                    <a:pt x="579" y="342"/>
                  </a:cubicBezTo>
                  <a:cubicBezTo>
                    <a:pt x="579" y="398"/>
                    <a:pt x="579" y="398"/>
                    <a:pt x="579" y="398"/>
                  </a:cubicBezTo>
                  <a:cubicBezTo>
                    <a:pt x="554" y="398"/>
                    <a:pt x="554" y="398"/>
                    <a:pt x="554" y="398"/>
                  </a:cubicBezTo>
                  <a:cubicBezTo>
                    <a:pt x="554" y="424"/>
                    <a:pt x="554" y="424"/>
                    <a:pt x="554" y="424"/>
                  </a:cubicBezTo>
                  <a:cubicBezTo>
                    <a:pt x="579" y="424"/>
                    <a:pt x="579" y="424"/>
                    <a:pt x="579" y="424"/>
                  </a:cubicBezTo>
                  <a:cubicBezTo>
                    <a:pt x="579" y="522"/>
                    <a:pt x="579" y="522"/>
                    <a:pt x="579" y="522"/>
                  </a:cubicBezTo>
                  <a:cubicBezTo>
                    <a:pt x="579" y="556"/>
                    <a:pt x="598" y="566"/>
                    <a:pt x="627" y="566"/>
                  </a:cubicBezTo>
                  <a:cubicBezTo>
                    <a:pt x="638" y="566"/>
                    <a:pt x="645" y="565"/>
                    <a:pt x="650" y="564"/>
                  </a:cubicBezTo>
                  <a:moveTo>
                    <a:pt x="786" y="461"/>
                  </a:moveTo>
                  <a:cubicBezTo>
                    <a:pt x="782" y="434"/>
                    <a:pt x="770" y="418"/>
                    <a:pt x="746" y="418"/>
                  </a:cubicBezTo>
                  <a:cubicBezTo>
                    <a:pt x="727" y="418"/>
                    <a:pt x="711" y="432"/>
                    <a:pt x="706" y="461"/>
                  </a:cubicBezTo>
                  <a:cubicBezTo>
                    <a:pt x="786" y="461"/>
                    <a:pt x="786" y="461"/>
                    <a:pt x="786" y="461"/>
                  </a:cubicBezTo>
                  <a:moveTo>
                    <a:pt x="817" y="484"/>
                  </a:moveTo>
                  <a:cubicBezTo>
                    <a:pt x="705" y="484"/>
                    <a:pt x="705" y="484"/>
                    <a:pt x="705" y="484"/>
                  </a:cubicBezTo>
                  <a:cubicBezTo>
                    <a:pt x="706" y="522"/>
                    <a:pt x="724" y="541"/>
                    <a:pt x="753" y="541"/>
                  </a:cubicBezTo>
                  <a:cubicBezTo>
                    <a:pt x="777" y="541"/>
                    <a:pt x="794" y="531"/>
                    <a:pt x="813" y="517"/>
                  </a:cubicBezTo>
                  <a:cubicBezTo>
                    <a:pt x="817" y="545"/>
                    <a:pt x="817" y="545"/>
                    <a:pt x="817" y="545"/>
                  </a:cubicBezTo>
                  <a:cubicBezTo>
                    <a:pt x="799" y="559"/>
                    <a:pt x="778" y="567"/>
                    <a:pt x="751" y="567"/>
                  </a:cubicBezTo>
                  <a:cubicBezTo>
                    <a:pt x="707" y="567"/>
                    <a:pt x="674" y="541"/>
                    <a:pt x="674" y="480"/>
                  </a:cubicBezTo>
                  <a:cubicBezTo>
                    <a:pt x="674" y="427"/>
                    <a:pt x="705" y="394"/>
                    <a:pt x="747" y="394"/>
                  </a:cubicBezTo>
                  <a:cubicBezTo>
                    <a:pt x="795" y="394"/>
                    <a:pt x="817" y="431"/>
                    <a:pt x="817" y="477"/>
                  </a:cubicBezTo>
                  <a:cubicBezTo>
                    <a:pt x="817" y="479"/>
                    <a:pt x="817" y="482"/>
                    <a:pt x="817" y="484"/>
                  </a:cubicBezTo>
                  <a:close/>
                  <a:moveTo>
                    <a:pt x="946" y="424"/>
                  </a:moveTo>
                  <a:cubicBezTo>
                    <a:pt x="941" y="394"/>
                    <a:pt x="941" y="394"/>
                    <a:pt x="941" y="394"/>
                  </a:cubicBezTo>
                  <a:cubicBezTo>
                    <a:pt x="914" y="395"/>
                    <a:pt x="895" y="412"/>
                    <a:pt x="883" y="431"/>
                  </a:cubicBezTo>
                  <a:cubicBezTo>
                    <a:pt x="878" y="398"/>
                    <a:pt x="878" y="398"/>
                    <a:pt x="878" y="398"/>
                  </a:cubicBezTo>
                  <a:cubicBezTo>
                    <a:pt x="853" y="398"/>
                    <a:pt x="853" y="398"/>
                    <a:pt x="853" y="398"/>
                  </a:cubicBezTo>
                  <a:cubicBezTo>
                    <a:pt x="853" y="564"/>
                    <a:pt x="853" y="564"/>
                    <a:pt x="853" y="564"/>
                  </a:cubicBezTo>
                  <a:cubicBezTo>
                    <a:pt x="884" y="564"/>
                    <a:pt x="884" y="564"/>
                    <a:pt x="884" y="564"/>
                  </a:cubicBezTo>
                  <a:cubicBezTo>
                    <a:pt x="884" y="465"/>
                    <a:pt x="884" y="465"/>
                    <a:pt x="884" y="465"/>
                  </a:cubicBezTo>
                  <a:cubicBezTo>
                    <a:pt x="895" y="443"/>
                    <a:pt x="919" y="425"/>
                    <a:pt x="946" y="424"/>
                  </a:cubicBezTo>
                  <a:moveTo>
                    <a:pt x="272" y="25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138" y="208"/>
                    <a:pt x="138" y="208"/>
                    <a:pt x="138" y="20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4" y="251"/>
                    <a:pt x="4" y="251"/>
                    <a:pt x="4" y="251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125" y="253"/>
                    <a:pt x="125" y="253"/>
                    <a:pt x="125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40" y="251"/>
                    <a:pt x="240" y="251"/>
                    <a:pt x="240" y="251"/>
                  </a:cubicBezTo>
                  <a:moveTo>
                    <a:pt x="418" y="148"/>
                  </a:moveTo>
                  <a:cubicBezTo>
                    <a:pt x="414" y="122"/>
                    <a:pt x="403" y="106"/>
                    <a:pt x="379" y="106"/>
                  </a:cubicBezTo>
                  <a:cubicBezTo>
                    <a:pt x="359" y="106"/>
                    <a:pt x="343" y="120"/>
                    <a:pt x="338" y="148"/>
                  </a:cubicBezTo>
                  <a:cubicBezTo>
                    <a:pt x="418" y="148"/>
                    <a:pt x="418" y="148"/>
                    <a:pt x="418" y="148"/>
                  </a:cubicBezTo>
                  <a:moveTo>
                    <a:pt x="450" y="172"/>
                  </a:moveTo>
                  <a:cubicBezTo>
                    <a:pt x="337" y="172"/>
                    <a:pt x="337" y="172"/>
                    <a:pt x="337" y="172"/>
                  </a:cubicBezTo>
                  <a:cubicBezTo>
                    <a:pt x="338" y="210"/>
                    <a:pt x="356" y="229"/>
                    <a:pt x="385" y="229"/>
                  </a:cubicBezTo>
                  <a:cubicBezTo>
                    <a:pt x="409" y="229"/>
                    <a:pt x="427" y="219"/>
                    <a:pt x="445" y="205"/>
                  </a:cubicBezTo>
                  <a:cubicBezTo>
                    <a:pt x="449" y="233"/>
                    <a:pt x="449" y="233"/>
                    <a:pt x="449" y="233"/>
                  </a:cubicBezTo>
                  <a:cubicBezTo>
                    <a:pt x="431" y="247"/>
                    <a:pt x="410" y="255"/>
                    <a:pt x="383" y="255"/>
                  </a:cubicBezTo>
                  <a:cubicBezTo>
                    <a:pt x="340" y="255"/>
                    <a:pt x="306" y="229"/>
                    <a:pt x="306" y="168"/>
                  </a:cubicBezTo>
                  <a:cubicBezTo>
                    <a:pt x="306" y="115"/>
                    <a:pt x="337" y="82"/>
                    <a:pt x="379" y="82"/>
                  </a:cubicBezTo>
                  <a:cubicBezTo>
                    <a:pt x="427" y="82"/>
                    <a:pt x="450" y="119"/>
                    <a:pt x="450" y="165"/>
                  </a:cubicBezTo>
                  <a:cubicBezTo>
                    <a:pt x="450" y="167"/>
                    <a:pt x="450" y="170"/>
                    <a:pt x="450" y="172"/>
                  </a:cubicBezTo>
                  <a:close/>
                  <a:moveTo>
                    <a:pt x="593" y="119"/>
                  </a:moveTo>
                  <a:cubicBezTo>
                    <a:pt x="580" y="112"/>
                    <a:pt x="570" y="109"/>
                    <a:pt x="552" y="109"/>
                  </a:cubicBezTo>
                  <a:cubicBezTo>
                    <a:pt x="526" y="109"/>
                    <a:pt x="507" y="131"/>
                    <a:pt x="507" y="172"/>
                  </a:cubicBezTo>
                  <a:cubicBezTo>
                    <a:pt x="507" y="208"/>
                    <a:pt x="524" y="227"/>
                    <a:pt x="546" y="227"/>
                  </a:cubicBezTo>
                  <a:cubicBezTo>
                    <a:pt x="565" y="227"/>
                    <a:pt x="580" y="216"/>
                    <a:pt x="593" y="198"/>
                  </a:cubicBezTo>
                  <a:moveTo>
                    <a:pt x="599" y="251"/>
                  </a:moveTo>
                  <a:cubicBezTo>
                    <a:pt x="595" y="227"/>
                    <a:pt x="595" y="227"/>
                    <a:pt x="595" y="227"/>
                  </a:cubicBezTo>
                  <a:cubicBezTo>
                    <a:pt x="583" y="242"/>
                    <a:pt x="566" y="255"/>
                    <a:pt x="541" y="255"/>
                  </a:cubicBezTo>
                  <a:cubicBezTo>
                    <a:pt x="506" y="255"/>
                    <a:pt x="476" y="229"/>
                    <a:pt x="476" y="173"/>
                  </a:cubicBezTo>
                  <a:cubicBezTo>
                    <a:pt x="476" y="113"/>
                    <a:pt x="511" y="83"/>
                    <a:pt x="551" y="83"/>
                  </a:cubicBezTo>
                  <a:cubicBezTo>
                    <a:pt x="567" y="83"/>
                    <a:pt x="582" y="86"/>
                    <a:pt x="593" y="91"/>
                  </a:cubicBezTo>
                  <a:cubicBezTo>
                    <a:pt x="593" y="5"/>
                    <a:pt x="593" y="5"/>
                    <a:pt x="593" y="5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24" y="251"/>
                    <a:pt x="624" y="251"/>
                    <a:pt x="624" y="251"/>
                  </a:cubicBezTo>
                  <a:lnTo>
                    <a:pt x="599" y="251"/>
                  </a:lnTo>
                  <a:close/>
                  <a:moveTo>
                    <a:pt x="671" y="251"/>
                  </a:moveTo>
                  <a:cubicBezTo>
                    <a:pt x="671" y="85"/>
                    <a:pt x="671" y="85"/>
                    <a:pt x="671" y="85"/>
                  </a:cubicBezTo>
                  <a:cubicBezTo>
                    <a:pt x="702" y="85"/>
                    <a:pt x="702" y="85"/>
                    <a:pt x="702" y="85"/>
                  </a:cubicBezTo>
                  <a:cubicBezTo>
                    <a:pt x="702" y="251"/>
                    <a:pt x="702" y="251"/>
                    <a:pt x="702" y="251"/>
                  </a:cubicBezTo>
                  <a:moveTo>
                    <a:pt x="687" y="52"/>
                  </a:moveTo>
                  <a:cubicBezTo>
                    <a:pt x="676" y="52"/>
                    <a:pt x="667" y="43"/>
                    <a:pt x="667" y="33"/>
                  </a:cubicBezTo>
                  <a:cubicBezTo>
                    <a:pt x="667" y="22"/>
                    <a:pt x="676" y="13"/>
                    <a:pt x="687" y="13"/>
                  </a:cubicBezTo>
                  <a:cubicBezTo>
                    <a:pt x="698" y="13"/>
                    <a:pt x="707" y="22"/>
                    <a:pt x="707" y="33"/>
                  </a:cubicBezTo>
                  <a:cubicBezTo>
                    <a:pt x="707" y="43"/>
                    <a:pt x="698" y="52"/>
                    <a:pt x="687" y="52"/>
                  </a:cubicBezTo>
                  <a:close/>
                  <a:moveTo>
                    <a:pt x="875" y="237"/>
                  </a:moveTo>
                  <a:cubicBezTo>
                    <a:pt x="870" y="209"/>
                    <a:pt x="870" y="209"/>
                    <a:pt x="870" y="209"/>
                  </a:cubicBezTo>
                  <a:cubicBezTo>
                    <a:pt x="853" y="224"/>
                    <a:pt x="839" y="228"/>
                    <a:pt x="822" y="228"/>
                  </a:cubicBezTo>
                  <a:cubicBezTo>
                    <a:pt x="793" y="228"/>
                    <a:pt x="772" y="209"/>
                    <a:pt x="772" y="168"/>
                  </a:cubicBezTo>
                  <a:cubicBezTo>
                    <a:pt x="772" y="130"/>
                    <a:pt x="791" y="109"/>
                    <a:pt x="818" y="109"/>
                  </a:cubicBezTo>
                  <a:cubicBezTo>
                    <a:pt x="837" y="109"/>
                    <a:pt x="853" y="115"/>
                    <a:pt x="868" y="128"/>
                  </a:cubicBezTo>
                  <a:cubicBezTo>
                    <a:pt x="873" y="97"/>
                    <a:pt x="873" y="97"/>
                    <a:pt x="873" y="97"/>
                  </a:cubicBezTo>
                  <a:cubicBezTo>
                    <a:pt x="860" y="88"/>
                    <a:pt x="843" y="82"/>
                    <a:pt x="819" y="82"/>
                  </a:cubicBezTo>
                  <a:cubicBezTo>
                    <a:pt x="776" y="82"/>
                    <a:pt x="741" y="112"/>
                    <a:pt x="741" y="169"/>
                  </a:cubicBezTo>
                  <a:cubicBezTo>
                    <a:pt x="741" y="224"/>
                    <a:pt x="773" y="255"/>
                    <a:pt x="818" y="255"/>
                  </a:cubicBezTo>
                  <a:cubicBezTo>
                    <a:pt x="840" y="255"/>
                    <a:pt x="858" y="250"/>
                    <a:pt x="875" y="237"/>
                  </a:cubicBezTo>
                  <a:moveTo>
                    <a:pt x="1005" y="167"/>
                  </a:moveTo>
                  <a:cubicBezTo>
                    <a:pt x="943" y="173"/>
                    <a:pt x="930" y="190"/>
                    <a:pt x="930" y="207"/>
                  </a:cubicBezTo>
                  <a:cubicBezTo>
                    <a:pt x="930" y="221"/>
                    <a:pt x="939" y="229"/>
                    <a:pt x="955" y="229"/>
                  </a:cubicBezTo>
                  <a:cubicBezTo>
                    <a:pt x="973" y="229"/>
                    <a:pt x="991" y="220"/>
                    <a:pt x="1005" y="206"/>
                  </a:cubicBezTo>
                  <a:moveTo>
                    <a:pt x="1010" y="251"/>
                  </a:moveTo>
                  <a:cubicBezTo>
                    <a:pt x="1007" y="229"/>
                    <a:pt x="1007" y="229"/>
                    <a:pt x="1007" y="229"/>
                  </a:cubicBezTo>
                  <a:cubicBezTo>
                    <a:pt x="994" y="243"/>
                    <a:pt x="976" y="255"/>
                    <a:pt x="948" y="255"/>
                  </a:cubicBezTo>
                  <a:cubicBezTo>
                    <a:pt x="919" y="255"/>
                    <a:pt x="900" y="237"/>
                    <a:pt x="900" y="209"/>
                  </a:cubicBezTo>
                  <a:cubicBezTo>
                    <a:pt x="900" y="167"/>
                    <a:pt x="935" y="151"/>
                    <a:pt x="1005" y="144"/>
                  </a:cubicBezTo>
                  <a:cubicBezTo>
                    <a:pt x="1005" y="137"/>
                    <a:pt x="1005" y="137"/>
                    <a:pt x="1005" y="137"/>
                  </a:cubicBezTo>
                  <a:cubicBezTo>
                    <a:pt x="1005" y="116"/>
                    <a:pt x="992" y="108"/>
                    <a:pt x="973" y="108"/>
                  </a:cubicBezTo>
                  <a:cubicBezTo>
                    <a:pt x="953" y="108"/>
                    <a:pt x="934" y="115"/>
                    <a:pt x="915" y="123"/>
                  </a:cubicBezTo>
                  <a:cubicBezTo>
                    <a:pt x="911" y="96"/>
                    <a:pt x="911" y="96"/>
                    <a:pt x="911" y="96"/>
                  </a:cubicBezTo>
                  <a:cubicBezTo>
                    <a:pt x="931" y="88"/>
                    <a:pt x="950" y="82"/>
                    <a:pt x="976" y="82"/>
                  </a:cubicBezTo>
                  <a:cubicBezTo>
                    <a:pt x="1016" y="82"/>
                    <a:pt x="1036" y="98"/>
                    <a:pt x="1036" y="135"/>
                  </a:cubicBezTo>
                  <a:cubicBezTo>
                    <a:pt x="1036" y="251"/>
                    <a:pt x="1036" y="251"/>
                    <a:pt x="1036" y="251"/>
                  </a:cubicBezTo>
                  <a:lnTo>
                    <a:pt x="1010" y="251"/>
                  </a:lnTo>
                  <a:close/>
                  <a:moveTo>
                    <a:pt x="1113" y="251"/>
                  </a:moveTo>
                  <a:cubicBezTo>
                    <a:pt x="1113" y="0"/>
                    <a:pt x="1113" y="0"/>
                    <a:pt x="1113" y="0"/>
                  </a:cubicBezTo>
                  <a:cubicBezTo>
                    <a:pt x="1082" y="5"/>
                    <a:pt x="1082" y="5"/>
                    <a:pt x="1082" y="5"/>
                  </a:cubicBezTo>
                  <a:cubicBezTo>
                    <a:pt x="1082" y="251"/>
                    <a:pt x="1082" y="251"/>
                    <a:pt x="1082" y="251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3886200" y="345058"/>
            <a:ext cx="4267200" cy="12939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78960" y="1779219"/>
            <a:ext cx="4355776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unit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communityTitl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4" name="Group 26"/>
          <p:cNvGrpSpPr/>
          <p:nvPr userDrawn="1"/>
        </p:nvGrpSpPr>
        <p:grpSpPr bwMode="gray">
          <a:xfrm>
            <a:off x="6222506" y="534074"/>
            <a:ext cx="2164221" cy="1048129"/>
            <a:chOff x="1017588" y="1603376"/>
            <a:chExt cx="3589337" cy="1738312"/>
          </a:xfrm>
        </p:grpSpPr>
        <p:sp>
          <p:nvSpPr>
            <p:cNvPr id="25" name="Freeform 11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  <a:cxn ang="0">
                  <a:pos x="13" y="0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D8C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1228725" y="2555876"/>
              <a:ext cx="325437" cy="185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3" y="52"/>
                </a:cxn>
                <a:cxn ang="0">
                  <a:pos x="205" y="117"/>
                </a:cxn>
                <a:cxn ang="0">
                  <a:pos x="0" y="36"/>
                </a:cxn>
              </a:cxnLst>
              <a:rect l="0" t="0" r="r" b="b"/>
              <a:pathLst>
                <a:path w="205" h="117">
                  <a:moveTo>
                    <a:pt x="13" y="0"/>
                  </a:moveTo>
                  <a:lnTo>
                    <a:pt x="203" y="52"/>
                  </a:lnTo>
                  <a:lnTo>
                    <a:pt x="205" y="117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</a:path>
              </a:pathLst>
            </a:custGeom>
            <a:solidFill>
              <a:srgbClr val="E370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gray">
            <a:xfrm>
              <a:off x="1017588" y="1770063"/>
              <a:ext cx="893762" cy="1571625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359" y="327"/>
                </a:cxn>
                <a:cxn ang="0">
                  <a:pos x="146" y="979"/>
                </a:cxn>
                <a:cxn ang="0">
                  <a:pos x="46" y="980"/>
                </a:cxn>
                <a:cxn ang="0">
                  <a:pos x="266" y="369"/>
                </a:cxn>
                <a:cxn ang="0">
                  <a:pos x="474" y="1"/>
                </a:cxn>
                <a:cxn ang="0">
                  <a:pos x="558" y="0"/>
                </a:cxn>
              </a:cxnLst>
              <a:rect l="0" t="0" r="r" b="b"/>
              <a:pathLst>
                <a:path w="558" h="980">
                  <a:moveTo>
                    <a:pt x="558" y="0"/>
                  </a:moveTo>
                  <a:cubicBezTo>
                    <a:pt x="533" y="114"/>
                    <a:pt x="477" y="245"/>
                    <a:pt x="359" y="327"/>
                  </a:cubicBezTo>
                  <a:cubicBezTo>
                    <a:pt x="194" y="443"/>
                    <a:pt x="62" y="612"/>
                    <a:pt x="146" y="979"/>
                  </a:cubicBezTo>
                  <a:cubicBezTo>
                    <a:pt x="46" y="980"/>
                    <a:pt x="46" y="980"/>
                    <a:pt x="46" y="980"/>
                  </a:cubicBezTo>
                  <a:cubicBezTo>
                    <a:pt x="0" y="724"/>
                    <a:pt x="67" y="497"/>
                    <a:pt x="266" y="369"/>
                  </a:cubicBezTo>
                  <a:cubicBezTo>
                    <a:pt x="404" y="279"/>
                    <a:pt x="457" y="130"/>
                    <a:pt x="474" y="1"/>
                  </a:cubicBezTo>
                  <a:lnTo>
                    <a:pt x="558" y="0"/>
                  </a:lnTo>
                  <a:close/>
                </a:path>
              </a:pathLst>
            </a:custGeom>
            <a:noFill/>
            <a:ln w="6" cap="flat">
              <a:solidFill>
                <a:srgbClr val="E370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  <a:cxn ang="0">
                  <a:pos x="0" y="5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1276350" y="2822576"/>
              <a:ext cx="427037" cy="1095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66" y="0"/>
                </a:cxn>
                <a:cxn ang="0">
                  <a:pos x="269" y="32"/>
                </a:cxn>
                <a:cxn ang="0">
                  <a:pos x="0" y="69"/>
                </a:cxn>
              </a:cxnLst>
              <a:rect l="0" t="0" r="r" b="b"/>
              <a:pathLst>
                <a:path w="269" h="69">
                  <a:moveTo>
                    <a:pt x="0" y="5"/>
                  </a:moveTo>
                  <a:lnTo>
                    <a:pt x="266" y="0"/>
                  </a:lnTo>
                  <a:lnTo>
                    <a:pt x="269" y="32"/>
                  </a:lnTo>
                  <a:lnTo>
                    <a:pt x="0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gray">
            <a:xfrm>
              <a:off x="1214438" y="1603376"/>
              <a:ext cx="603250" cy="1481138"/>
            </a:xfrm>
            <a:custGeom>
              <a:avLst/>
              <a:gdLst/>
              <a:ahLst/>
              <a:cxnLst>
                <a:cxn ang="0">
                  <a:pos x="330" y="924"/>
                </a:cxn>
                <a:cxn ang="0">
                  <a:pos x="166" y="422"/>
                </a:cxn>
                <a:cxn ang="0">
                  <a:pos x="139" y="0"/>
                </a:cxn>
                <a:cxn ang="0">
                  <a:pos x="51" y="0"/>
                </a:cxn>
                <a:cxn ang="0">
                  <a:pos x="142" y="437"/>
                </a:cxn>
                <a:cxn ang="0">
                  <a:pos x="242" y="641"/>
                </a:cxn>
                <a:cxn ang="0">
                  <a:pos x="217" y="924"/>
                </a:cxn>
              </a:cxnLst>
              <a:rect l="0" t="0" r="r" b="b"/>
              <a:pathLst>
                <a:path w="377" h="924">
                  <a:moveTo>
                    <a:pt x="330" y="924"/>
                  </a:moveTo>
                  <a:cubicBezTo>
                    <a:pt x="377" y="711"/>
                    <a:pt x="275" y="580"/>
                    <a:pt x="166" y="422"/>
                  </a:cubicBezTo>
                  <a:cubicBezTo>
                    <a:pt x="59" y="267"/>
                    <a:pt x="75" y="154"/>
                    <a:pt x="13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" y="165"/>
                    <a:pt x="0" y="272"/>
                    <a:pt x="142" y="437"/>
                  </a:cubicBezTo>
                  <a:cubicBezTo>
                    <a:pt x="195" y="498"/>
                    <a:pt x="228" y="567"/>
                    <a:pt x="242" y="641"/>
                  </a:cubicBezTo>
                  <a:cubicBezTo>
                    <a:pt x="260" y="731"/>
                    <a:pt x="251" y="827"/>
                    <a:pt x="217" y="924"/>
                  </a:cubicBezTo>
                </a:path>
              </a:pathLst>
            </a:custGeom>
            <a:solidFill>
              <a:srgbClr val="006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gray">
            <a:xfrm>
              <a:off x="1739900" y="2116138"/>
              <a:ext cx="968375" cy="969963"/>
            </a:xfrm>
            <a:prstGeom prst="rect">
              <a:avLst/>
            </a:prstGeom>
            <a:solidFill>
              <a:srgbClr val="D3124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9"/>
            <p:cNvSpPr>
              <a:spLocks noEditPoints="1"/>
            </p:cNvSpPr>
            <p:nvPr/>
          </p:nvSpPr>
          <p:spPr bwMode="gray">
            <a:xfrm>
              <a:off x="1795463" y="2182813"/>
              <a:ext cx="857250" cy="831850"/>
            </a:xfrm>
            <a:custGeom>
              <a:avLst/>
              <a:gdLst/>
              <a:ahLst/>
              <a:cxnLst>
                <a:cxn ang="0">
                  <a:pos x="87" y="233"/>
                </a:cxn>
                <a:cxn ang="0">
                  <a:pos x="291" y="58"/>
                </a:cxn>
                <a:cxn ang="0">
                  <a:pos x="264" y="58"/>
                </a:cxn>
                <a:cxn ang="0">
                  <a:pos x="253" y="0"/>
                </a:cxn>
                <a:cxn ang="0">
                  <a:pos x="280" y="0"/>
                </a:cxn>
                <a:cxn ang="0">
                  <a:pos x="514" y="53"/>
                </a:cxn>
                <a:cxn ang="0">
                  <a:pos x="478" y="58"/>
                </a:cxn>
                <a:cxn ang="0">
                  <a:pos x="517" y="0"/>
                </a:cxn>
                <a:cxn ang="0">
                  <a:pos x="491" y="27"/>
                </a:cxn>
                <a:cxn ang="0">
                  <a:pos x="392" y="19"/>
                </a:cxn>
                <a:cxn ang="0">
                  <a:pos x="33" y="12"/>
                </a:cxn>
                <a:cxn ang="0">
                  <a:pos x="37" y="0"/>
                </a:cxn>
                <a:cxn ang="0">
                  <a:pos x="41" y="12"/>
                </a:cxn>
                <a:cxn ang="0">
                  <a:pos x="508" y="489"/>
                </a:cxn>
                <a:cxn ang="0">
                  <a:pos x="519" y="518"/>
                </a:cxn>
                <a:cxn ang="0">
                  <a:pos x="478" y="462"/>
                </a:cxn>
                <a:cxn ang="0">
                  <a:pos x="431" y="466"/>
                </a:cxn>
                <a:cxn ang="0">
                  <a:pos x="475" y="472"/>
                </a:cxn>
                <a:cxn ang="0">
                  <a:pos x="463" y="518"/>
                </a:cxn>
                <a:cxn ang="0">
                  <a:pos x="410" y="518"/>
                </a:cxn>
                <a:cxn ang="0">
                  <a:pos x="422" y="459"/>
                </a:cxn>
                <a:cxn ang="0">
                  <a:pos x="367" y="519"/>
                </a:cxn>
                <a:cxn ang="0">
                  <a:pos x="386" y="502"/>
                </a:cxn>
                <a:cxn ang="0">
                  <a:pos x="296" y="459"/>
                </a:cxn>
                <a:cxn ang="0">
                  <a:pos x="344" y="518"/>
                </a:cxn>
                <a:cxn ang="0">
                  <a:pos x="312" y="469"/>
                </a:cxn>
                <a:cxn ang="0">
                  <a:pos x="221" y="503"/>
                </a:cxn>
                <a:cxn ang="0">
                  <a:pos x="192" y="459"/>
                </a:cxn>
                <a:cxn ang="0">
                  <a:pos x="225" y="461"/>
                </a:cxn>
                <a:cxn ang="0">
                  <a:pos x="287" y="472"/>
                </a:cxn>
                <a:cxn ang="0">
                  <a:pos x="282" y="479"/>
                </a:cxn>
                <a:cxn ang="0">
                  <a:pos x="286" y="508"/>
                </a:cxn>
                <a:cxn ang="0">
                  <a:pos x="244" y="516"/>
                </a:cxn>
                <a:cxn ang="0">
                  <a:pos x="166" y="518"/>
                </a:cxn>
                <a:cxn ang="0">
                  <a:pos x="178" y="459"/>
                </a:cxn>
                <a:cxn ang="0">
                  <a:pos x="150" y="459"/>
                </a:cxn>
                <a:cxn ang="0">
                  <a:pos x="102" y="516"/>
                </a:cxn>
                <a:cxn ang="0">
                  <a:pos x="82" y="459"/>
                </a:cxn>
                <a:cxn ang="0">
                  <a:pos x="57" y="461"/>
                </a:cxn>
                <a:cxn ang="0">
                  <a:pos x="57" y="518"/>
                </a:cxn>
                <a:cxn ang="0">
                  <a:pos x="37" y="459"/>
                </a:cxn>
                <a:cxn ang="0">
                  <a:pos x="321" y="242"/>
                </a:cxn>
                <a:cxn ang="0">
                  <a:pos x="370" y="79"/>
                </a:cxn>
                <a:cxn ang="0">
                  <a:pos x="180" y="96"/>
                </a:cxn>
                <a:cxn ang="0">
                  <a:pos x="199" y="148"/>
                </a:cxn>
                <a:cxn ang="0">
                  <a:pos x="305" y="83"/>
                </a:cxn>
                <a:cxn ang="0">
                  <a:pos x="267" y="238"/>
                </a:cxn>
                <a:cxn ang="0">
                  <a:pos x="165" y="242"/>
                </a:cxn>
                <a:cxn ang="0">
                  <a:pos x="517" y="361"/>
                </a:cxn>
                <a:cxn ang="0">
                  <a:pos x="522" y="294"/>
                </a:cxn>
                <a:cxn ang="0">
                  <a:pos x="304" y="289"/>
                </a:cxn>
                <a:cxn ang="0">
                  <a:pos x="322" y="406"/>
                </a:cxn>
                <a:cxn ang="0">
                  <a:pos x="158" y="398"/>
                </a:cxn>
                <a:cxn ang="0">
                  <a:pos x="216" y="265"/>
                </a:cxn>
                <a:cxn ang="0">
                  <a:pos x="28" y="415"/>
                </a:cxn>
                <a:cxn ang="0">
                  <a:pos x="35" y="323"/>
                </a:cxn>
                <a:cxn ang="0">
                  <a:pos x="133" y="422"/>
                </a:cxn>
                <a:cxn ang="0">
                  <a:pos x="234" y="355"/>
                </a:cxn>
                <a:cxn ang="0">
                  <a:pos x="396" y="423"/>
                </a:cxn>
                <a:cxn ang="0">
                  <a:pos x="433" y="421"/>
                </a:cxn>
                <a:cxn ang="0">
                  <a:pos x="274" y="345"/>
                </a:cxn>
                <a:cxn ang="0">
                  <a:pos x="367" y="161"/>
                </a:cxn>
                <a:cxn ang="0">
                  <a:pos x="431" y="89"/>
                </a:cxn>
              </a:cxnLst>
              <a:rect l="0" t="0" r="r" b="b"/>
              <a:pathLst>
                <a:path w="535" h="519">
                  <a:moveTo>
                    <a:pt x="84" y="77"/>
                  </a:moveTo>
                  <a:cubicBezTo>
                    <a:pt x="38" y="77"/>
                    <a:pt x="0" y="115"/>
                    <a:pt x="0" y="161"/>
                  </a:cubicBezTo>
                  <a:cubicBezTo>
                    <a:pt x="0" y="207"/>
                    <a:pt x="38" y="245"/>
                    <a:pt x="84" y="245"/>
                  </a:cubicBezTo>
                  <a:cubicBezTo>
                    <a:pt x="85" y="245"/>
                    <a:pt x="85" y="245"/>
                    <a:pt x="85" y="245"/>
                  </a:cubicBezTo>
                  <a:cubicBezTo>
                    <a:pt x="131" y="244"/>
                    <a:pt x="168" y="207"/>
                    <a:pt x="168" y="161"/>
                  </a:cubicBezTo>
                  <a:cubicBezTo>
                    <a:pt x="168" y="115"/>
                    <a:pt x="131" y="77"/>
                    <a:pt x="84" y="77"/>
                  </a:cubicBezTo>
                  <a:close/>
                  <a:moveTo>
                    <a:pt x="104" y="232"/>
                  </a:moveTo>
                  <a:cubicBezTo>
                    <a:pt x="98" y="233"/>
                    <a:pt x="92" y="233"/>
                    <a:pt x="87" y="233"/>
                  </a:cubicBezTo>
                  <a:cubicBezTo>
                    <a:pt x="46" y="229"/>
                    <a:pt x="28" y="189"/>
                    <a:pt x="24" y="171"/>
                  </a:cubicBezTo>
                  <a:cubicBezTo>
                    <a:pt x="16" y="138"/>
                    <a:pt x="34" y="97"/>
                    <a:pt x="64" y="89"/>
                  </a:cubicBezTo>
                  <a:cubicBezTo>
                    <a:pt x="98" y="80"/>
                    <a:pt x="134" y="105"/>
                    <a:pt x="145" y="145"/>
                  </a:cubicBezTo>
                  <a:cubicBezTo>
                    <a:pt x="157" y="190"/>
                    <a:pt x="134" y="228"/>
                    <a:pt x="104" y="232"/>
                  </a:cubicBezTo>
                  <a:close/>
                  <a:moveTo>
                    <a:pt x="294" y="48"/>
                  </a:moveTo>
                  <a:cubicBezTo>
                    <a:pt x="294" y="54"/>
                    <a:pt x="294" y="55"/>
                    <a:pt x="301" y="55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298" y="58"/>
                    <a:pt x="294" y="58"/>
                    <a:pt x="291" y="58"/>
                  </a:cubicBezTo>
                  <a:cubicBezTo>
                    <a:pt x="287" y="58"/>
                    <a:pt x="283" y="58"/>
                    <a:pt x="280" y="58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7" y="55"/>
                    <a:pt x="287" y="54"/>
                    <a:pt x="287" y="48"/>
                  </a:cubicBezTo>
                  <a:cubicBezTo>
                    <a:pt x="287" y="29"/>
                    <a:pt x="287" y="29"/>
                    <a:pt x="287" y="29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48"/>
                    <a:pt x="257" y="48"/>
                    <a:pt x="257" y="48"/>
                  </a:cubicBezTo>
                  <a:cubicBezTo>
                    <a:pt x="257" y="54"/>
                    <a:pt x="257" y="55"/>
                    <a:pt x="264" y="55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1" y="58"/>
                    <a:pt x="257" y="58"/>
                    <a:pt x="253" y="58"/>
                  </a:cubicBezTo>
                  <a:cubicBezTo>
                    <a:pt x="250" y="58"/>
                    <a:pt x="246" y="58"/>
                    <a:pt x="243" y="58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50" y="55"/>
                    <a:pt x="250" y="54"/>
                    <a:pt x="250" y="48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3"/>
                    <a:pt x="250" y="3"/>
                    <a:pt x="243" y="2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6" y="0"/>
                    <a:pt x="250" y="0"/>
                    <a:pt x="253" y="0"/>
                  </a:cubicBezTo>
                  <a:cubicBezTo>
                    <a:pt x="257" y="0"/>
                    <a:pt x="261" y="0"/>
                    <a:pt x="264" y="0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57" y="3"/>
                    <a:pt x="257" y="3"/>
                    <a:pt x="257" y="10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87" y="25"/>
                    <a:pt x="287" y="25"/>
                    <a:pt x="287" y="25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87" y="3"/>
                    <a:pt x="287" y="3"/>
                    <a:pt x="280" y="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3" y="0"/>
                    <a:pt x="287" y="0"/>
                    <a:pt x="291" y="0"/>
                  </a:cubicBezTo>
                  <a:cubicBezTo>
                    <a:pt x="294" y="0"/>
                    <a:pt x="298" y="0"/>
                    <a:pt x="301" y="0"/>
                  </a:cubicBezTo>
                  <a:cubicBezTo>
                    <a:pt x="301" y="2"/>
                    <a:pt x="301" y="2"/>
                    <a:pt x="301" y="2"/>
                  </a:cubicBezTo>
                  <a:cubicBezTo>
                    <a:pt x="294" y="3"/>
                    <a:pt x="294" y="3"/>
                    <a:pt x="294" y="10"/>
                  </a:cubicBezTo>
                  <a:moveTo>
                    <a:pt x="491" y="47"/>
                  </a:moveTo>
                  <a:cubicBezTo>
                    <a:pt x="491" y="50"/>
                    <a:pt x="491" y="52"/>
                    <a:pt x="492" y="54"/>
                  </a:cubicBezTo>
                  <a:cubicBezTo>
                    <a:pt x="495" y="54"/>
                    <a:pt x="498" y="54"/>
                    <a:pt x="502" y="54"/>
                  </a:cubicBezTo>
                  <a:cubicBezTo>
                    <a:pt x="506" y="54"/>
                    <a:pt x="510" y="54"/>
                    <a:pt x="514" y="53"/>
                  </a:cubicBezTo>
                  <a:cubicBezTo>
                    <a:pt x="514" y="51"/>
                    <a:pt x="515" y="50"/>
                    <a:pt x="515" y="49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8" y="46"/>
                    <a:pt x="517" y="48"/>
                    <a:pt x="517" y="51"/>
                  </a:cubicBezTo>
                  <a:cubicBezTo>
                    <a:pt x="517" y="58"/>
                    <a:pt x="517" y="58"/>
                    <a:pt x="517" y="58"/>
                  </a:cubicBezTo>
                  <a:cubicBezTo>
                    <a:pt x="515" y="58"/>
                    <a:pt x="510" y="58"/>
                    <a:pt x="505" y="58"/>
                  </a:cubicBezTo>
                  <a:cubicBezTo>
                    <a:pt x="500" y="58"/>
                    <a:pt x="496" y="58"/>
                    <a:pt x="491" y="58"/>
                  </a:cubicBezTo>
                  <a:cubicBezTo>
                    <a:pt x="487" y="58"/>
                    <a:pt x="482" y="58"/>
                    <a:pt x="478" y="58"/>
                  </a:cubicBezTo>
                  <a:cubicBezTo>
                    <a:pt x="478" y="55"/>
                    <a:pt x="478" y="55"/>
                    <a:pt x="478" y="55"/>
                  </a:cubicBezTo>
                  <a:cubicBezTo>
                    <a:pt x="482" y="55"/>
                    <a:pt x="484" y="54"/>
                    <a:pt x="484" y="48"/>
                  </a:cubicBezTo>
                  <a:cubicBezTo>
                    <a:pt x="484" y="10"/>
                    <a:pt x="484" y="10"/>
                    <a:pt x="484" y="10"/>
                  </a:cubicBezTo>
                  <a:cubicBezTo>
                    <a:pt x="484" y="3"/>
                    <a:pt x="484" y="3"/>
                    <a:pt x="477" y="2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82" y="0"/>
                    <a:pt x="486" y="0"/>
                    <a:pt x="491" y="0"/>
                  </a:cubicBezTo>
                  <a:cubicBezTo>
                    <a:pt x="496" y="0"/>
                    <a:pt x="500" y="0"/>
                    <a:pt x="505" y="0"/>
                  </a:cubicBezTo>
                  <a:cubicBezTo>
                    <a:pt x="509" y="0"/>
                    <a:pt x="515" y="0"/>
                    <a:pt x="517" y="0"/>
                  </a:cubicBezTo>
                  <a:cubicBezTo>
                    <a:pt x="516" y="3"/>
                    <a:pt x="516" y="6"/>
                    <a:pt x="516" y="8"/>
                  </a:cubicBezTo>
                  <a:cubicBezTo>
                    <a:pt x="516" y="10"/>
                    <a:pt x="516" y="12"/>
                    <a:pt x="516" y="13"/>
                  </a:cubicBezTo>
                  <a:cubicBezTo>
                    <a:pt x="513" y="13"/>
                    <a:pt x="513" y="13"/>
                    <a:pt x="513" y="13"/>
                  </a:cubicBezTo>
                  <a:cubicBezTo>
                    <a:pt x="513" y="10"/>
                    <a:pt x="513" y="8"/>
                    <a:pt x="512" y="5"/>
                  </a:cubicBezTo>
                  <a:cubicBezTo>
                    <a:pt x="509" y="4"/>
                    <a:pt x="505" y="4"/>
                    <a:pt x="501" y="4"/>
                  </a:cubicBezTo>
                  <a:cubicBezTo>
                    <a:pt x="498" y="4"/>
                    <a:pt x="494" y="4"/>
                    <a:pt x="492" y="4"/>
                  </a:cubicBezTo>
                  <a:cubicBezTo>
                    <a:pt x="491" y="6"/>
                    <a:pt x="491" y="8"/>
                    <a:pt x="491" y="11"/>
                  </a:cubicBezTo>
                  <a:cubicBezTo>
                    <a:pt x="491" y="27"/>
                    <a:pt x="491" y="27"/>
                    <a:pt x="491" y="27"/>
                  </a:cubicBezTo>
                  <a:cubicBezTo>
                    <a:pt x="508" y="27"/>
                    <a:pt x="509" y="28"/>
                    <a:pt x="509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39"/>
                    <a:pt x="511" y="39"/>
                    <a:pt x="511" y="39"/>
                  </a:cubicBezTo>
                  <a:cubicBezTo>
                    <a:pt x="509" y="39"/>
                    <a:pt x="509" y="39"/>
                    <a:pt x="509" y="39"/>
                  </a:cubicBezTo>
                  <a:cubicBezTo>
                    <a:pt x="509" y="29"/>
                    <a:pt x="508" y="30"/>
                    <a:pt x="491" y="31"/>
                  </a:cubicBezTo>
                  <a:moveTo>
                    <a:pt x="392" y="30"/>
                  </a:moveTo>
                  <a:cubicBezTo>
                    <a:pt x="389" y="30"/>
                    <a:pt x="386" y="28"/>
                    <a:pt x="386" y="25"/>
                  </a:cubicBezTo>
                  <a:cubicBezTo>
                    <a:pt x="386" y="22"/>
                    <a:pt x="389" y="19"/>
                    <a:pt x="392" y="19"/>
                  </a:cubicBezTo>
                  <a:cubicBezTo>
                    <a:pt x="395" y="19"/>
                    <a:pt x="397" y="22"/>
                    <a:pt x="397" y="25"/>
                  </a:cubicBezTo>
                  <a:cubicBezTo>
                    <a:pt x="397" y="28"/>
                    <a:pt x="395" y="30"/>
                    <a:pt x="392" y="30"/>
                  </a:cubicBezTo>
                  <a:moveTo>
                    <a:pt x="153" y="30"/>
                  </a:moveTo>
                  <a:cubicBezTo>
                    <a:pt x="150" y="30"/>
                    <a:pt x="147" y="28"/>
                    <a:pt x="147" y="25"/>
                  </a:cubicBezTo>
                  <a:cubicBezTo>
                    <a:pt x="147" y="22"/>
                    <a:pt x="150" y="19"/>
                    <a:pt x="153" y="19"/>
                  </a:cubicBezTo>
                  <a:cubicBezTo>
                    <a:pt x="156" y="19"/>
                    <a:pt x="158" y="22"/>
                    <a:pt x="158" y="25"/>
                  </a:cubicBezTo>
                  <a:cubicBezTo>
                    <a:pt x="158" y="28"/>
                    <a:pt x="156" y="30"/>
                    <a:pt x="153" y="30"/>
                  </a:cubicBezTo>
                  <a:moveTo>
                    <a:pt x="33" y="12"/>
                  </a:moveTo>
                  <a:cubicBezTo>
                    <a:pt x="33" y="9"/>
                    <a:pt x="33" y="7"/>
                    <a:pt x="33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7" y="5"/>
                    <a:pt x="17" y="7"/>
                  </a:cubicBezTo>
                  <a:cubicBezTo>
                    <a:pt x="17" y="9"/>
                    <a:pt x="16" y="11"/>
                    <a:pt x="16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3" y="3"/>
                    <a:pt x="13" y="0"/>
                  </a:cubicBezTo>
                  <a:cubicBezTo>
                    <a:pt x="21" y="0"/>
                    <a:pt x="29" y="0"/>
                    <a:pt x="37" y="0"/>
                  </a:cubicBezTo>
                  <a:cubicBezTo>
                    <a:pt x="45" y="0"/>
                    <a:pt x="53" y="0"/>
                    <a:pt x="61" y="0"/>
                  </a:cubicBezTo>
                  <a:cubicBezTo>
                    <a:pt x="61" y="3"/>
                    <a:pt x="61" y="6"/>
                    <a:pt x="61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1"/>
                    <a:pt x="58" y="9"/>
                    <a:pt x="57" y="7"/>
                  </a:cubicBezTo>
                  <a:cubicBezTo>
                    <a:pt x="57" y="5"/>
                    <a:pt x="56" y="5"/>
                    <a:pt x="54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7"/>
                    <a:pt x="41" y="9"/>
                    <a:pt x="41" y="12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4"/>
                    <a:pt x="41" y="55"/>
                    <a:pt x="49" y="55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8"/>
                    <a:pt x="37" y="58"/>
                  </a:cubicBezTo>
                  <a:cubicBezTo>
                    <a:pt x="33" y="58"/>
                    <a:pt x="29" y="58"/>
                    <a:pt x="25" y="5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3" y="55"/>
                    <a:pt x="33" y="54"/>
                    <a:pt x="33" y="48"/>
                  </a:cubicBezTo>
                  <a:moveTo>
                    <a:pt x="508" y="489"/>
                  </a:moveTo>
                  <a:cubicBezTo>
                    <a:pt x="517" y="475"/>
                    <a:pt x="517" y="475"/>
                    <a:pt x="517" y="475"/>
                  </a:cubicBezTo>
                  <a:cubicBezTo>
                    <a:pt x="520" y="469"/>
                    <a:pt x="524" y="464"/>
                    <a:pt x="526" y="459"/>
                  </a:cubicBezTo>
                  <a:cubicBezTo>
                    <a:pt x="533" y="460"/>
                    <a:pt x="533" y="460"/>
                    <a:pt x="533" y="460"/>
                  </a:cubicBezTo>
                  <a:cubicBezTo>
                    <a:pt x="526" y="468"/>
                    <a:pt x="516" y="483"/>
                    <a:pt x="512" y="490"/>
                  </a:cubicBezTo>
                  <a:cubicBezTo>
                    <a:pt x="511" y="492"/>
                    <a:pt x="511" y="494"/>
                    <a:pt x="511" y="497"/>
                  </a:cubicBezTo>
                  <a:cubicBezTo>
                    <a:pt x="511" y="508"/>
                    <a:pt x="511" y="508"/>
                    <a:pt x="511" y="508"/>
                  </a:cubicBezTo>
                  <a:cubicBezTo>
                    <a:pt x="511" y="515"/>
                    <a:pt x="511" y="515"/>
                    <a:pt x="519" y="516"/>
                  </a:cubicBezTo>
                  <a:cubicBezTo>
                    <a:pt x="519" y="518"/>
                    <a:pt x="519" y="518"/>
                    <a:pt x="519" y="518"/>
                  </a:cubicBezTo>
                  <a:cubicBezTo>
                    <a:pt x="515" y="518"/>
                    <a:pt x="511" y="518"/>
                    <a:pt x="507" y="518"/>
                  </a:cubicBezTo>
                  <a:cubicBezTo>
                    <a:pt x="503" y="518"/>
                    <a:pt x="499" y="518"/>
                    <a:pt x="495" y="518"/>
                  </a:cubicBezTo>
                  <a:cubicBezTo>
                    <a:pt x="495" y="516"/>
                    <a:pt x="495" y="516"/>
                    <a:pt x="495" y="516"/>
                  </a:cubicBezTo>
                  <a:cubicBezTo>
                    <a:pt x="503" y="515"/>
                    <a:pt x="503" y="515"/>
                    <a:pt x="503" y="508"/>
                  </a:cubicBezTo>
                  <a:cubicBezTo>
                    <a:pt x="503" y="495"/>
                    <a:pt x="503" y="495"/>
                    <a:pt x="503" y="495"/>
                  </a:cubicBezTo>
                  <a:cubicBezTo>
                    <a:pt x="503" y="495"/>
                    <a:pt x="503" y="494"/>
                    <a:pt x="503" y="493"/>
                  </a:cubicBezTo>
                  <a:cubicBezTo>
                    <a:pt x="492" y="475"/>
                    <a:pt x="492" y="475"/>
                    <a:pt x="492" y="475"/>
                  </a:cubicBezTo>
                  <a:cubicBezTo>
                    <a:pt x="490" y="470"/>
                    <a:pt x="484" y="462"/>
                    <a:pt x="478" y="462"/>
                  </a:cubicBezTo>
                  <a:cubicBezTo>
                    <a:pt x="478" y="460"/>
                    <a:pt x="478" y="460"/>
                    <a:pt x="478" y="460"/>
                  </a:cubicBezTo>
                  <a:cubicBezTo>
                    <a:pt x="487" y="458"/>
                    <a:pt x="487" y="458"/>
                    <a:pt x="487" y="458"/>
                  </a:cubicBezTo>
                  <a:cubicBezTo>
                    <a:pt x="490" y="458"/>
                    <a:pt x="491" y="459"/>
                    <a:pt x="492" y="461"/>
                  </a:cubicBezTo>
                  <a:cubicBezTo>
                    <a:pt x="494" y="463"/>
                    <a:pt x="495" y="465"/>
                    <a:pt x="496" y="466"/>
                  </a:cubicBezTo>
                  <a:moveTo>
                    <a:pt x="447" y="471"/>
                  </a:moveTo>
                  <a:cubicBezTo>
                    <a:pt x="447" y="468"/>
                    <a:pt x="447" y="466"/>
                    <a:pt x="447" y="463"/>
                  </a:cubicBezTo>
                  <a:cubicBezTo>
                    <a:pt x="434" y="463"/>
                    <a:pt x="434" y="463"/>
                    <a:pt x="434" y="463"/>
                  </a:cubicBezTo>
                  <a:cubicBezTo>
                    <a:pt x="432" y="463"/>
                    <a:pt x="431" y="464"/>
                    <a:pt x="431" y="466"/>
                  </a:cubicBezTo>
                  <a:cubicBezTo>
                    <a:pt x="430" y="468"/>
                    <a:pt x="430" y="470"/>
                    <a:pt x="430" y="472"/>
                  </a:cubicBezTo>
                  <a:cubicBezTo>
                    <a:pt x="427" y="472"/>
                    <a:pt x="427" y="472"/>
                    <a:pt x="427" y="472"/>
                  </a:cubicBezTo>
                  <a:cubicBezTo>
                    <a:pt x="427" y="468"/>
                    <a:pt x="427" y="468"/>
                    <a:pt x="427" y="468"/>
                  </a:cubicBezTo>
                  <a:cubicBezTo>
                    <a:pt x="427" y="465"/>
                    <a:pt x="427" y="462"/>
                    <a:pt x="427" y="459"/>
                  </a:cubicBezTo>
                  <a:cubicBezTo>
                    <a:pt x="435" y="459"/>
                    <a:pt x="443" y="459"/>
                    <a:pt x="451" y="459"/>
                  </a:cubicBezTo>
                  <a:cubicBezTo>
                    <a:pt x="459" y="459"/>
                    <a:pt x="467" y="459"/>
                    <a:pt x="476" y="459"/>
                  </a:cubicBezTo>
                  <a:cubicBezTo>
                    <a:pt x="475" y="462"/>
                    <a:pt x="475" y="465"/>
                    <a:pt x="475" y="468"/>
                  </a:cubicBezTo>
                  <a:cubicBezTo>
                    <a:pt x="475" y="472"/>
                    <a:pt x="475" y="472"/>
                    <a:pt x="475" y="472"/>
                  </a:cubicBezTo>
                  <a:cubicBezTo>
                    <a:pt x="473" y="472"/>
                    <a:pt x="473" y="472"/>
                    <a:pt x="473" y="472"/>
                  </a:cubicBezTo>
                  <a:cubicBezTo>
                    <a:pt x="473" y="470"/>
                    <a:pt x="472" y="468"/>
                    <a:pt x="472" y="466"/>
                  </a:cubicBezTo>
                  <a:cubicBezTo>
                    <a:pt x="471" y="464"/>
                    <a:pt x="470" y="463"/>
                    <a:pt x="469" y="463"/>
                  </a:cubicBezTo>
                  <a:cubicBezTo>
                    <a:pt x="455" y="463"/>
                    <a:pt x="455" y="463"/>
                    <a:pt x="455" y="463"/>
                  </a:cubicBezTo>
                  <a:cubicBezTo>
                    <a:pt x="455" y="466"/>
                    <a:pt x="455" y="468"/>
                    <a:pt x="455" y="471"/>
                  </a:cubicBezTo>
                  <a:cubicBezTo>
                    <a:pt x="455" y="508"/>
                    <a:pt x="455" y="508"/>
                    <a:pt x="455" y="508"/>
                  </a:cubicBezTo>
                  <a:cubicBezTo>
                    <a:pt x="455" y="515"/>
                    <a:pt x="455" y="515"/>
                    <a:pt x="463" y="516"/>
                  </a:cubicBezTo>
                  <a:cubicBezTo>
                    <a:pt x="463" y="518"/>
                    <a:pt x="463" y="518"/>
                    <a:pt x="463" y="518"/>
                  </a:cubicBezTo>
                  <a:cubicBezTo>
                    <a:pt x="459" y="518"/>
                    <a:pt x="455" y="518"/>
                    <a:pt x="451" y="518"/>
                  </a:cubicBezTo>
                  <a:cubicBezTo>
                    <a:pt x="447" y="518"/>
                    <a:pt x="443" y="518"/>
                    <a:pt x="439" y="518"/>
                  </a:cubicBezTo>
                  <a:cubicBezTo>
                    <a:pt x="439" y="516"/>
                    <a:pt x="439" y="516"/>
                    <a:pt x="439" y="516"/>
                  </a:cubicBezTo>
                  <a:cubicBezTo>
                    <a:pt x="447" y="515"/>
                    <a:pt x="447" y="515"/>
                    <a:pt x="447" y="508"/>
                  </a:cubicBezTo>
                  <a:moveTo>
                    <a:pt x="414" y="508"/>
                  </a:moveTo>
                  <a:cubicBezTo>
                    <a:pt x="414" y="515"/>
                    <a:pt x="414" y="515"/>
                    <a:pt x="422" y="516"/>
                  </a:cubicBezTo>
                  <a:cubicBezTo>
                    <a:pt x="422" y="518"/>
                    <a:pt x="422" y="518"/>
                    <a:pt x="422" y="518"/>
                  </a:cubicBezTo>
                  <a:cubicBezTo>
                    <a:pt x="418" y="518"/>
                    <a:pt x="414" y="518"/>
                    <a:pt x="410" y="518"/>
                  </a:cubicBezTo>
                  <a:cubicBezTo>
                    <a:pt x="406" y="518"/>
                    <a:pt x="402" y="518"/>
                    <a:pt x="398" y="518"/>
                  </a:cubicBezTo>
                  <a:cubicBezTo>
                    <a:pt x="398" y="516"/>
                    <a:pt x="398" y="516"/>
                    <a:pt x="398" y="516"/>
                  </a:cubicBezTo>
                  <a:cubicBezTo>
                    <a:pt x="406" y="515"/>
                    <a:pt x="406" y="515"/>
                    <a:pt x="406" y="508"/>
                  </a:cubicBezTo>
                  <a:cubicBezTo>
                    <a:pt x="406" y="469"/>
                    <a:pt x="406" y="469"/>
                    <a:pt x="406" y="469"/>
                  </a:cubicBezTo>
                  <a:cubicBezTo>
                    <a:pt x="406" y="462"/>
                    <a:pt x="406" y="462"/>
                    <a:pt x="398" y="461"/>
                  </a:cubicBezTo>
                  <a:cubicBezTo>
                    <a:pt x="398" y="459"/>
                    <a:pt x="398" y="459"/>
                    <a:pt x="398" y="459"/>
                  </a:cubicBezTo>
                  <a:cubicBezTo>
                    <a:pt x="402" y="459"/>
                    <a:pt x="406" y="459"/>
                    <a:pt x="410" y="459"/>
                  </a:cubicBezTo>
                  <a:cubicBezTo>
                    <a:pt x="414" y="459"/>
                    <a:pt x="418" y="459"/>
                    <a:pt x="422" y="459"/>
                  </a:cubicBezTo>
                  <a:cubicBezTo>
                    <a:pt x="422" y="461"/>
                    <a:pt x="422" y="461"/>
                    <a:pt x="422" y="461"/>
                  </a:cubicBezTo>
                  <a:cubicBezTo>
                    <a:pt x="414" y="462"/>
                    <a:pt x="414" y="462"/>
                    <a:pt x="414" y="469"/>
                  </a:cubicBezTo>
                  <a:moveTo>
                    <a:pt x="385" y="473"/>
                  </a:moveTo>
                  <a:cubicBezTo>
                    <a:pt x="385" y="470"/>
                    <a:pt x="385" y="467"/>
                    <a:pt x="384" y="466"/>
                  </a:cubicBezTo>
                  <a:cubicBezTo>
                    <a:pt x="382" y="463"/>
                    <a:pt x="376" y="461"/>
                    <a:pt x="372" y="461"/>
                  </a:cubicBezTo>
                  <a:cubicBezTo>
                    <a:pt x="365" y="461"/>
                    <a:pt x="359" y="466"/>
                    <a:pt x="359" y="473"/>
                  </a:cubicBezTo>
                  <a:cubicBezTo>
                    <a:pt x="359" y="492"/>
                    <a:pt x="393" y="476"/>
                    <a:pt x="393" y="498"/>
                  </a:cubicBezTo>
                  <a:cubicBezTo>
                    <a:pt x="393" y="512"/>
                    <a:pt x="380" y="519"/>
                    <a:pt x="367" y="519"/>
                  </a:cubicBezTo>
                  <a:cubicBezTo>
                    <a:pt x="362" y="519"/>
                    <a:pt x="357" y="518"/>
                    <a:pt x="353" y="516"/>
                  </a:cubicBezTo>
                  <a:cubicBezTo>
                    <a:pt x="353" y="513"/>
                    <a:pt x="353" y="509"/>
                    <a:pt x="353" y="505"/>
                  </a:cubicBezTo>
                  <a:cubicBezTo>
                    <a:pt x="353" y="503"/>
                    <a:pt x="353" y="503"/>
                    <a:pt x="353" y="503"/>
                  </a:cubicBezTo>
                  <a:cubicBezTo>
                    <a:pt x="356" y="503"/>
                    <a:pt x="356" y="503"/>
                    <a:pt x="356" y="503"/>
                  </a:cubicBezTo>
                  <a:cubicBezTo>
                    <a:pt x="356" y="507"/>
                    <a:pt x="356" y="507"/>
                    <a:pt x="356" y="507"/>
                  </a:cubicBezTo>
                  <a:cubicBezTo>
                    <a:pt x="356" y="509"/>
                    <a:pt x="356" y="511"/>
                    <a:pt x="357" y="512"/>
                  </a:cubicBezTo>
                  <a:cubicBezTo>
                    <a:pt x="361" y="514"/>
                    <a:pt x="366" y="515"/>
                    <a:pt x="371" y="515"/>
                  </a:cubicBezTo>
                  <a:cubicBezTo>
                    <a:pt x="378" y="515"/>
                    <a:pt x="386" y="511"/>
                    <a:pt x="386" y="502"/>
                  </a:cubicBezTo>
                  <a:cubicBezTo>
                    <a:pt x="386" y="482"/>
                    <a:pt x="352" y="501"/>
                    <a:pt x="352" y="476"/>
                  </a:cubicBezTo>
                  <a:cubicBezTo>
                    <a:pt x="352" y="465"/>
                    <a:pt x="362" y="457"/>
                    <a:pt x="373" y="457"/>
                  </a:cubicBezTo>
                  <a:cubicBezTo>
                    <a:pt x="379" y="457"/>
                    <a:pt x="384" y="459"/>
                    <a:pt x="389" y="461"/>
                  </a:cubicBezTo>
                  <a:cubicBezTo>
                    <a:pt x="389" y="463"/>
                    <a:pt x="389" y="464"/>
                    <a:pt x="389" y="465"/>
                  </a:cubicBezTo>
                  <a:cubicBezTo>
                    <a:pt x="389" y="468"/>
                    <a:pt x="388" y="470"/>
                    <a:pt x="388" y="473"/>
                  </a:cubicBezTo>
                  <a:moveTo>
                    <a:pt x="304" y="469"/>
                  </a:moveTo>
                  <a:cubicBezTo>
                    <a:pt x="304" y="462"/>
                    <a:pt x="304" y="462"/>
                    <a:pt x="296" y="461"/>
                  </a:cubicBezTo>
                  <a:cubicBezTo>
                    <a:pt x="296" y="459"/>
                    <a:pt x="296" y="459"/>
                    <a:pt x="296" y="459"/>
                  </a:cubicBezTo>
                  <a:cubicBezTo>
                    <a:pt x="300" y="459"/>
                    <a:pt x="305" y="459"/>
                    <a:pt x="310" y="459"/>
                  </a:cubicBezTo>
                  <a:cubicBezTo>
                    <a:pt x="315" y="459"/>
                    <a:pt x="320" y="459"/>
                    <a:pt x="325" y="459"/>
                  </a:cubicBezTo>
                  <a:cubicBezTo>
                    <a:pt x="337" y="458"/>
                    <a:pt x="342" y="464"/>
                    <a:pt x="342" y="472"/>
                  </a:cubicBezTo>
                  <a:cubicBezTo>
                    <a:pt x="342" y="481"/>
                    <a:pt x="334" y="486"/>
                    <a:pt x="326" y="488"/>
                  </a:cubicBezTo>
                  <a:cubicBezTo>
                    <a:pt x="345" y="513"/>
                    <a:pt x="345" y="513"/>
                    <a:pt x="345" y="513"/>
                  </a:cubicBezTo>
                  <a:cubicBezTo>
                    <a:pt x="346" y="515"/>
                    <a:pt x="348" y="515"/>
                    <a:pt x="350" y="516"/>
                  </a:cubicBezTo>
                  <a:cubicBezTo>
                    <a:pt x="350" y="518"/>
                    <a:pt x="350" y="518"/>
                    <a:pt x="350" y="518"/>
                  </a:cubicBezTo>
                  <a:cubicBezTo>
                    <a:pt x="348" y="518"/>
                    <a:pt x="346" y="518"/>
                    <a:pt x="344" y="518"/>
                  </a:cubicBezTo>
                  <a:cubicBezTo>
                    <a:pt x="342" y="518"/>
                    <a:pt x="340" y="518"/>
                    <a:pt x="338" y="518"/>
                  </a:cubicBezTo>
                  <a:cubicBezTo>
                    <a:pt x="337" y="516"/>
                    <a:pt x="336" y="515"/>
                    <a:pt x="335" y="513"/>
                  </a:cubicBezTo>
                  <a:cubicBezTo>
                    <a:pt x="315" y="486"/>
                    <a:pt x="315" y="486"/>
                    <a:pt x="315" y="486"/>
                  </a:cubicBezTo>
                  <a:cubicBezTo>
                    <a:pt x="318" y="486"/>
                    <a:pt x="320" y="486"/>
                    <a:pt x="323" y="486"/>
                  </a:cubicBezTo>
                  <a:cubicBezTo>
                    <a:pt x="329" y="485"/>
                    <a:pt x="334" y="480"/>
                    <a:pt x="334" y="474"/>
                  </a:cubicBezTo>
                  <a:cubicBezTo>
                    <a:pt x="334" y="465"/>
                    <a:pt x="327" y="462"/>
                    <a:pt x="321" y="462"/>
                  </a:cubicBezTo>
                  <a:cubicBezTo>
                    <a:pt x="318" y="462"/>
                    <a:pt x="315" y="462"/>
                    <a:pt x="312" y="463"/>
                  </a:cubicBezTo>
                  <a:cubicBezTo>
                    <a:pt x="312" y="464"/>
                    <a:pt x="312" y="466"/>
                    <a:pt x="312" y="469"/>
                  </a:cubicBezTo>
                  <a:cubicBezTo>
                    <a:pt x="312" y="508"/>
                    <a:pt x="312" y="508"/>
                    <a:pt x="312" y="508"/>
                  </a:cubicBezTo>
                  <a:cubicBezTo>
                    <a:pt x="312" y="515"/>
                    <a:pt x="312" y="515"/>
                    <a:pt x="320" y="516"/>
                  </a:cubicBezTo>
                  <a:cubicBezTo>
                    <a:pt x="320" y="518"/>
                    <a:pt x="320" y="518"/>
                    <a:pt x="320" y="518"/>
                  </a:cubicBezTo>
                  <a:cubicBezTo>
                    <a:pt x="316" y="518"/>
                    <a:pt x="312" y="518"/>
                    <a:pt x="308" y="518"/>
                  </a:cubicBezTo>
                  <a:cubicBezTo>
                    <a:pt x="303" y="518"/>
                    <a:pt x="299" y="518"/>
                    <a:pt x="296" y="518"/>
                  </a:cubicBezTo>
                  <a:cubicBezTo>
                    <a:pt x="296" y="516"/>
                    <a:pt x="296" y="516"/>
                    <a:pt x="296" y="516"/>
                  </a:cubicBezTo>
                  <a:cubicBezTo>
                    <a:pt x="304" y="515"/>
                    <a:pt x="304" y="515"/>
                    <a:pt x="304" y="508"/>
                  </a:cubicBezTo>
                  <a:moveTo>
                    <a:pt x="221" y="503"/>
                  </a:moveTo>
                  <a:cubicBezTo>
                    <a:pt x="215" y="518"/>
                    <a:pt x="215" y="518"/>
                    <a:pt x="215" y="518"/>
                  </a:cubicBezTo>
                  <a:cubicBezTo>
                    <a:pt x="210" y="518"/>
                    <a:pt x="210" y="518"/>
                    <a:pt x="210" y="518"/>
                  </a:cubicBezTo>
                  <a:cubicBezTo>
                    <a:pt x="208" y="513"/>
                    <a:pt x="208" y="513"/>
                    <a:pt x="208" y="513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188" y="467"/>
                    <a:pt x="188" y="467"/>
                    <a:pt x="188" y="467"/>
                  </a:cubicBezTo>
                  <a:cubicBezTo>
                    <a:pt x="186" y="462"/>
                    <a:pt x="187" y="462"/>
                    <a:pt x="180" y="461"/>
                  </a:cubicBezTo>
                  <a:cubicBezTo>
                    <a:pt x="180" y="459"/>
                    <a:pt x="180" y="459"/>
                    <a:pt x="180" y="459"/>
                  </a:cubicBezTo>
                  <a:cubicBezTo>
                    <a:pt x="184" y="459"/>
                    <a:pt x="188" y="459"/>
                    <a:pt x="192" y="459"/>
                  </a:cubicBezTo>
                  <a:cubicBezTo>
                    <a:pt x="196" y="459"/>
                    <a:pt x="200" y="459"/>
                    <a:pt x="205" y="459"/>
                  </a:cubicBezTo>
                  <a:cubicBezTo>
                    <a:pt x="205" y="461"/>
                    <a:pt x="205" y="461"/>
                    <a:pt x="205" y="461"/>
                  </a:cubicBezTo>
                  <a:cubicBezTo>
                    <a:pt x="196" y="461"/>
                    <a:pt x="196" y="463"/>
                    <a:pt x="197" y="464"/>
                  </a:cubicBezTo>
                  <a:cubicBezTo>
                    <a:pt x="200" y="474"/>
                    <a:pt x="200" y="474"/>
                    <a:pt x="200" y="474"/>
                  </a:cubicBezTo>
                  <a:cubicBezTo>
                    <a:pt x="215" y="507"/>
                    <a:pt x="215" y="507"/>
                    <a:pt x="215" y="507"/>
                  </a:cubicBezTo>
                  <a:cubicBezTo>
                    <a:pt x="227" y="480"/>
                    <a:pt x="227" y="480"/>
                    <a:pt x="227" y="480"/>
                  </a:cubicBezTo>
                  <a:cubicBezTo>
                    <a:pt x="231" y="469"/>
                    <a:pt x="231" y="469"/>
                    <a:pt x="231" y="469"/>
                  </a:cubicBezTo>
                  <a:cubicBezTo>
                    <a:pt x="233" y="465"/>
                    <a:pt x="236" y="461"/>
                    <a:pt x="225" y="461"/>
                  </a:cubicBezTo>
                  <a:cubicBezTo>
                    <a:pt x="225" y="459"/>
                    <a:pt x="225" y="459"/>
                    <a:pt x="225" y="459"/>
                  </a:cubicBezTo>
                  <a:cubicBezTo>
                    <a:pt x="228" y="459"/>
                    <a:pt x="231" y="459"/>
                    <a:pt x="235" y="459"/>
                  </a:cubicBezTo>
                  <a:cubicBezTo>
                    <a:pt x="238" y="459"/>
                    <a:pt x="241" y="459"/>
                    <a:pt x="245" y="459"/>
                  </a:cubicBezTo>
                  <a:cubicBezTo>
                    <a:pt x="250" y="459"/>
                    <a:pt x="254" y="459"/>
                    <a:pt x="259" y="459"/>
                  </a:cubicBezTo>
                  <a:cubicBezTo>
                    <a:pt x="264" y="459"/>
                    <a:pt x="270" y="459"/>
                    <a:pt x="275" y="459"/>
                  </a:cubicBezTo>
                  <a:cubicBezTo>
                    <a:pt x="280" y="459"/>
                    <a:pt x="286" y="459"/>
                    <a:pt x="289" y="459"/>
                  </a:cubicBezTo>
                  <a:cubicBezTo>
                    <a:pt x="288" y="462"/>
                    <a:pt x="288" y="465"/>
                    <a:pt x="288" y="467"/>
                  </a:cubicBezTo>
                  <a:cubicBezTo>
                    <a:pt x="288" y="469"/>
                    <a:pt x="287" y="471"/>
                    <a:pt x="287" y="472"/>
                  </a:cubicBezTo>
                  <a:cubicBezTo>
                    <a:pt x="285" y="472"/>
                    <a:pt x="285" y="472"/>
                    <a:pt x="285" y="472"/>
                  </a:cubicBezTo>
                  <a:cubicBezTo>
                    <a:pt x="285" y="469"/>
                    <a:pt x="284" y="467"/>
                    <a:pt x="283" y="464"/>
                  </a:cubicBezTo>
                  <a:cubicBezTo>
                    <a:pt x="279" y="463"/>
                    <a:pt x="275" y="463"/>
                    <a:pt x="271" y="463"/>
                  </a:cubicBezTo>
                  <a:cubicBezTo>
                    <a:pt x="267" y="463"/>
                    <a:pt x="263" y="463"/>
                    <a:pt x="260" y="463"/>
                  </a:cubicBezTo>
                  <a:cubicBezTo>
                    <a:pt x="260" y="465"/>
                    <a:pt x="260" y="467"/>
                    <a:pt x="260" y="470"/>
                  </a:cubicBezTo>
                  <a:cubicBezTo>
                    <a:pt x="260" y="486"/>
                    <a:pt x="260" y="486"/>
                    <a:pt x="260" y="486"/>
                  </a:cubicBezTo>
                  <a:cubicBezTo>
                    <a:pt x="278" y="486"/>
                    <a:pt x="280" y="487"/>
                    <a:pt x="280" y="479"/>
                  </a:cubicBezTo>
                  <a:cubicBezTo>
                    <a:pt x="282" y="479"/>
                    <a:pt x="282" y="479"/>
                    <a:pt x="282" y="479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280" y="498"/>
                    <a:pt x="280" y="498"/>
                    <a:pt x="280" y="498"/>
                  </a:cubicBezTo>
                  <a:cubicBezTo>
                    <a:pt x="280" y="489"/>
                    <a:pt x="279" y="489"/>
                    <a:pt x="260" y="490"/>
                  </a:cubicBezTo>
                  <a:cubicBezTo>
                    <a:pt x="260" y="506"/>
                    <a:pt x="260" y="506"/>
                    <a:pt x="260" y="506"/>
                  </a:cubicBezTo>
                  <a:cubicBezTo>
                    <a:pt x="260" y="509"/>
                    <a:pt x="260" y="512"/>
                    <a:pt x="260" y="514"/>
                  </a:cubicBezTo>
                  <a:cubicBezTo>
                    <a:pt x="263" y="514"/>
                    <a:pt x="268" y="514"/>
                    <a:pt x="272" y="514"/>
                  </a:cubicBezTo>
                  <a:cubicBezTo>
                    <a:pt x="276" y="514"/>
                    <a:pt x="281" y="514"/>
                    <a:pt x="285" y="513"/>
                  </a:cubicBezTo>
                  <a:cubicBezTo>
                    <a:pt x="286" y="511"/>
                    <a:pt x="286" y="510"/>
                    <a:pt x="286" y="508"/>
                  </a:cubicBezTo>
                  <a:cubicBezTo>
                    <a:pt x="287" y="504"/>
                    <a:pt x="287" y="504"/>
                    <a:pt x="287" y="504"/>
                  </a:cubicBezTo>
                  <a:cubicBezTo>
                    <a:pt x="290" y="504"/>
                    <a:pt x="290" y="504"/>
                    <a:pt x="290" y="504"/>
                  </a:cubicBezTo>
                  <a:cubicBezTo>
                    <a:pt x="290" y="505"/>
                    <a:pt x="289" y="508"/>
                    <a:pt x="289" y="511"/>
                  </a:cubicBezTo>
                  <a:cubicBezTo>
                    <a:pt x="289" y="518"/>
                    <a:pt x="289" y="518"/>
                    <a:pt x="289" y="518"/>
                  </a:cubicBezTo>
                  <a:cubicBezTo>
                    <a:pt x="286" y="518"/>
                    <a:pt x="280" y="518"/>
                    <a:pt x="275" y="518"/>
                  </a:cubicBezTo>
                  <a:cubicBezTo>
                    <a:pt x="270" y="518"/>
                    <a:pt x="265" y="518"/>
                    <a:pt x="260" y="518"/>
                  </a:cubicBezTo>
                  <a:cubicBezTo>
                    <a:pt x="255" y="518"/>
                    <a:pt x="250" y="518"/>
                    <a:pt x="244" y="518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9" y="515"/>
                    <a:pt x="252" y="514"/>
                    <a:pt x="252" y="508"/>
                  </a:cubicBezTo>
                  <a:cubicBezTo>
                    <a:pt x="252" y="469"/>
                    <a:pt x="252" y="469"/>
                    <a:pt x="252" y="469"/>
                  </a:cubicBezTo>
                  <a:cubicBezTo>
                    <a:pt x="252" y="462"/>
                    <a:pt x="252" y="462"/>
                    <a:pt x="244" y="461"/>
                  </a:cubicBezTo>
                  <a:cubicBezTo>
                    <a:pt x="239" y="461"/>
                    <a:pt x="239" y="464"/>
                    <a:pt x="237" y="468"/>
                  </a:cubicBezTo>
                  <a:moveTo>
                    <a:pt x="170" y="508"/>
                  </a:moveTo>
                  <a:cubicBezTo>
                    <a:pt x="170" y="515"/>
                    <a:pt x="170" y="515"/>
                    <a:pt x="178" y="516"/>
                  </a:cubicBezTo>
                  <a:cubicBezTo>
                    <a:pt x="178" y="518"/>
                    <a:pt x="178" y="518"/>
                    <a:pt x="178" y="518"/>
                  </a:cubicBezTo>
                  <a:cubicBezTo>
                    <a:pt x="174" y="518"/>
                    <a:pt x="170" y="518"/>
                    <a:pt x="166" y="518"/>
                  </a:cubicBezTo>
                  <a:cubicBezTo>
                    <a:pt x="161" y="518"/>
                    <a:pt x="157" y="518"/>
                    <a:pt x="154" y="518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62" y="515"/>
                    <a:pt x="162" y="515"/>
                    <a:pt x="162" y="508"/>
                  </a:cubicBezTo>
                  <a:cubicBezTo>
                    <a:pt x="162" y="469"/>
                    <a:pt x="162" y="469"/>
                    <a:pt x="162" y="469"/>
                  </a:cubicBezTo>
                  <a:cubicBezTo>
                    <a:pt x="162" y="463"/>
                    <a:pt x="162" y="462"/>
                    <a:pt x="154" y="461"/>
                  </a:cubicBezTo>
                  <a:cubicBezTo>
                    <a:pt x="154" y="459"/>
                    <a:pt x="154" y="459"/>
                    <a:pt x="154" y="459"/>
                  </a:cubicBezTo>
                  <a:cubicBezTo>
                    <a:pt x="157" y="459"/>
                    <a:pt x="161" y="459"/>
                    <a:pt x="166" y="459"/>
                  </a:cubicBezTo>
                  <a:cubicBezTo>
                    <a:pt x="170" y="459"/>
                    <a:pt x="174" y="459"/>
                    <a:pt x="178" y="459"/>
                  </a:cubicBezTo>
                  <a:cubicBezTo>
                    <a:pt x="178" y="461"/>
                    <a:pt x="178" y="461"/>
                    <a:pt x="178" y="461"/>
                  </a:cubicBezTo>
                  <a:cubicBezTo>
                    <a:pt x="170" y="462"/>
                    <a:pt x="170" y="463"/>
                    <a:pt x="170" y="469"/>
                  </a:cubicBezTo>
                  <a:moveTo>
                    <a:pt x="138" y="509"/>
                  </a:moveTo>
                  <a:cubicBezTo>
                    <a:pt x="138" y="467"/>
                    <a:pt x="138" y="467"/>
                    <a:pt x="138" y="467"/>
                  </a:cubicBezTo>
                  <a:cubicBezTo>
                    <a:pt x="138" y="462"/>
                    <a:pt x="136" y="461"/>
                    <a:pt x="130" y="461"/>
                  </a:cubicBezTo>
                  <a:cubicBezTo>
                    <a:pt x="130" y="459"/>
                    <a:pt x="130" y="459"/>
                    <a:pt x="130" y="459"/>
                  </a:cubicBezTo>
                  <a:cubicBezTo>
                    <a:pt x="133" y="459"/>
                    <a:pt x="137" y="459"/>
                    <a:pt x="140" y="459"/>
                  </a:cubicBezTo>
                  <a:cubicBezTo>
                    <a:pt x="143" y="459"/>
                    <a:pt x="147" y="459"/>
                    <a:pt x="150" y="459"/>
                  </a:cubicBezTo>
                  <a:cubicBezTo>
                    <a:pt x="149" y="461"/>
                    <a:pt x="149" y="461"/>
                    <a:pt x="149" y="461"/>
                  </a:cubicBezTo>
                  <a:cubicBezTo>
                    <a:pt x="143" y="461"/>
                    <a:pt x="142" y="462"/>
                    <a:pt x="142" y="467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9"/>
                    <a:pt x="142" y="519"/>
                    <a:pt x="142" y="519"/>
                  </a:cubicBezTo>
                  <a:cubicBezTo>
                    <a:pt x="135" y="518"/>
                    <a:pt x="135" y="518"/>
                    <a:pt x="135" y="518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93" y="510"/>
                    <a:pt x="93" y="510"/>
                    <a:pt x="93" y="510"/>
                  </a:cubicBezTo>
                  <a:cubicBezTo>
                    <a:pt x="93" y="515"/>
                    <a:pt x="95" y="515"/>
                    <a:pt x="102" y="516"/>
                  </a:cubicBezTo>
                  <a:cubicBezTo>
                    <a:pt x="102" y="518"/>
                    <a:pt x="102" y="518"/>
                    <a:pt x="102" y="518"/>
                  </a:cubicBezTo>
                  <a:cubicBezTo>
                    <a:pt x="99" y="518"/>
                    <a:pt x="95" y="518"/>
                    <a:pt x="92" y="518"/>
                  </a:cubicBezTo>
                  <a:cubicBezTo>
                    <a:pt x="88" y="518"/>
                    <a:pt x="85" y="518"/>
                    <a:pt x="81" y="518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88" y="515"/>
                    <a:pt x="90" y="515"/>
                    <a:pt x="90" y="510"/>
                  </a:cubicBezTo>
                  <a:cubicBezTo>
                    <a:pt x="90" y="467"/>
                    <a:pt x="90" y="467"/>
                    <a:pt x="90" y="467"/>
                  </a:cubicBezTo>
                  <a:cubicBezTo>
                    <a:pt x="90" y="462"/>
                    <a:pt x="88" y="461"/>
                    <a:pt x="82" y="461"/>
                  </a:cubicBezTo>
                  <a:cubicBezTo>
                    <a:pt x="82" y="459"/>
                    <a:pt x="82" y="459"/>
                    <a:pt x="82" y="459"/>
                  </a:cubicBezTo>
                  <a:cubicBezTo>
                    <a:pt x="85" y="459"/>
                    <a:pt x="87" y="459"/>
                    <a:pt x="90" y="459"/>
                  </a:cubicBezTo>
                  <a:cubicBezTo>
                    <a:pt x="92" y="459"/>
                    <a:pt x="95" y="459"/>
                    <a:pt x="97" y="459"/>
                  </a:cubicBezTo>
                  <a:moveTo>
                    <a:pt x="28" y="498"/>
                  </a:moveTo>
                  <a:cubicBezTo>
                    <a:pt x="28" y="511"/>
                    <a:pt x="35" y="514"/>
                    <a:pt x="47" y="514"/>
                  </a:cubicBezTo>
                  <a:cubicBezTo>
                    <a:pt x="52" y="514"/>
                    <a:pt x="59" y="513"/>
                    <a:pt x="62" y="508"/>
                  </a:cubicBezTo>
                  <a:cubicBezTo>
                    <a:pt x="65" y="504"/>
                    <a:pt x="66" y="499"/>
                    <a:pt x="66" y="494"/>
                  </a:cubicBezTo>
                  <a:cubicBezTo>
                    <a:pt x="66" y="467"/>
                    <a:pt x="66" y="467"/>
                    <a:pt x="66" y="467"/>
                  </a:cubicBezTo>
                  <a:cubicBezTo>
                    <a:pt x="66" y="462"/>
                    <a:pt x="64" y="461"/>
                    <a:pt x="57" y="461"/>
                  </a:cubicBezTo>
                  <a:cubicBezTo>
                    <a:pt x="57" y="459"/>
                    <a:pt x="57" y="459"/>
                    <a:pt x="57" y="459"/>
                  </a:cubicBezTo>
                  <a:cubicBezTo>
                    <a:pt x="61" y="459"/>
                    <a:pt x="65" y="459"/>
                    <a:pt x="68" y="459"/>
                  </a:cubicBezTo>
                  <a:cubicBezTo>
                    <a:pt x="72" y="459"/>
                    <a:pt x="76" y="459"/>
                    <a:pt x="79" y="459"/>
                  </a:cubicBezTo>
                  <a:cubicBezTo>
                    <a:pt x="78" y="461"/>
                    <a:pt x="78" y="461"/>
                    <a:pt x="78" y="461"/>
                  </a:cubicBezTo>
                  <a:cubicBezTo>
                    <a:pt x="72" y="461"/>
                    <a:pt x="70" y="462"/>
                    <a:pt x="70" y="467"/>
                  </a:cubicBezTo>
                  <a:cubicBezTo>
                    <a:pt x="70" y="498"/>
                    <a:pt x="70" y="498"/>
                    <a:pt x="70" y="498"/>
                  </a:cubicBezTo>
                  <a:cubicBezTo>
                    <a:pt x="70" y="503"/>
                    <a:pt x="69" y="507"/>
                    <a:pt x="66" y="511"/>
                  </a:cubicBezTo>
                  <a:cubicBezTo>
                    <a:pt x="64" y="513"/>
                    <a:pt x="60" y="517"/>
                    <a:pt x="57" y="518"/>
                  </a:cubicBezTo>
                  <a:cubicBezTo>
                    <a:pt x="53" y="519"/>
                    <a:pt x="48" y="519"/>
                    <a:pt x="44" y="519"/>
                  </a:cubicBezTo>
                  <a:cubicBezTo>
                    <a:pt x="36" y="519"/>
                    <a:pt x="26" y="518"/>
                    <a:pt x="22" y="511"/>
                  </a:cubicBezTo>
                  <a:cubicBezTo>
                    <a:pt x="20" y="507"/>
                    <a:pt x="20" y="504"/>
                    <a:pt x="20" y="499"/>
                  </a:cubicBezTo>
                  <a:cubicBezTo>
                    <a:pt x="20" y="469"/>
                    <a:pt x="20" y="469"/>
                    <a:pt x="20" y="469"/>
                  </a:cubicBezTo>
                  <a:cubicBezTo>
                    <a:pt x="20" y="462"/>
                    <a:pt x="20" y="462"/>
                    <a:pt x="11" y="461"/>
                  </a:cubicBezTo>
                  <a:cubicBezTo>
                    <a:pt x="11" y="459"/>
                    <a:pt x="11" y="459"/>
                    <a:pt x="11" y="459"/>
                  </a:cubicBezTo>
                  <a:cubicBezTo>
                    <a:pt x="15" y="459"/>
                    <a:pt x="19" y="459"/>
                    <a:pt x="24" y="459"/>
                  </a:cubicBezTo>
                  <a:cubicBezTo>
                    <a:pt x="28" y="459"/>
                    <a:pt x="33" y="459"/>
                    <a:pt x="37" y="459"/>
                  </a:cubicBezTo>
                  <a:cubicBezTo>
                    <a:pt x="37" y="461"/>
                    <a:pt x="37" y="461"/>
                    <a:pt x="37" y="461"/>
                  </a:cubicBezTo>
                  <a:cubicBezTo>
                    <a:pt x="28" y="462"/>
                    <a:pt x="28" y="462"/>
                    <a:pt x="28" y="469"/>
                  </a:cubicBezTo>
                  <a:moveTo>
                    <a:pt x="354" y="158"/>
                  </a:moveTo>
                  <a:cubicBezTo>
                    <a:pt x="354" y="222"/>
                    <a:pt x="354" y="222"/>
                    <a:pt x="354" y="222"/>
                  </a:cubicBezTo>
                  <a:cubicBezTo>
                    <a:pt x="354" y="235"/>
                    <a:pt x="360" y="236"/>
                    <a:pt x="365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0" y="242"/>
                    <a:pt x="370" y="242"/>
                    <a:pt x="370" y="242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28" y="238"/>
                    <a:pt x="328" y="238"/>
                    <a:pt x="328" y="238"/>
                  </a:cubicBezTo>
                  <a:cubicBezTo>
                    <a:pt x="332" y="236"/>
                    <a:pt x="336" y="238"/>
                    <a:pt x="336" y="222"/>
                  </a:cubicBezTo>
                  <a:cubicBezTo>
                    <a:pt x="336" y="96"/>
                    <a:pt x="336" y="96"/>
                    <a:pt x="336" y="96"/>
                  </a:cubicBezTo>
                  <a:cubicBezTo>
                    <a:pt x="336" y="83"/>
                    <a:pt x="329" y="83"/>
                    <a:pt x="326" y="83"/>
                  </a:cubicBezTo>
                  <a:cubicBezTo>
                    <a:pt x="319" y="83"/>
                    <a:pt x="319" y="83"/>
                    <a:pt x="319" y="83"/>
                  </a:cubicBezTo>
                  <a:cubicBezTo>
                    <a:pt x="319" y="79"/>
                    <a:pt x="319" y="79"/>
                    <a:pt x="319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70" y="83"/>
                    <a:pt x="370" y="83"/>
                    <a:pt x="370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60" y="83"/>
                    <a:pt x="355" y="83"/>
                    <a:pt x="355" y="96"/>
                  </a:cubicBezTo>
                  <a:cubicBezTo>
                    <a:pt x="355" y="148"/>
                    <a:pt x="355" y="148"/>
                    <a:pt x="355" y="148"/>
                  </a:cubicBezTo>
                  <a:moveTo>
                    <a:pt x="165" y="238"/>
                  </a:moveTo>
                  <a:cubicBezTo>
                    <a:pt x="172" y="238"/>
                    <a:pt x="172" y="238"/>
                    <a:pt x="172" y="238"/>
                  </a:cubicBezTo>
                  <a:cubicBezTo>
                    <a:pt x="175" y="238"/>
                    <a:pt x="180" y="238"/>
                    <a:pt x="180" y="222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80" y="83"/>
                    <a:pt x="173" y="83"/>
                    <a:pt x="170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4" y="83"/>
                    <a:pt x="214" y="83"/>
                    <a:pt x="214" y="83"/>
                  </a:cubicBezTo>
                  <a:cubicBezTo>
                    <a:pt x="207" y="83"/>
                    <a:pt x="207" y="83"/>
                    <a:pt x="207" y="83"/>
                  </a:cubicBezTo>
                  <a:cubicBezTo>
                    <a:pt x="204" y="83"/>
                    <a:pt x="199" y="83"/>
                    <a:pt x="199" y="96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83"/>
                    <a:pt x="270" y="83"/>
                    <a:pt x="267" y="83"/>
                  </a:cubicBezTo>
                  <a:cubicBezTo>
                    <a:pt x="260" y="83"/>
                    <a:pt x="260" y="83"/>
                    <a:pt x="260" y="83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83"/>
                    <a:pt x="312" y="83"/>
                    <a:pt x="312" y="83"/>
                  </a:cubicBezTo>
                  <a:cubicBezTo>
                    <a:pt x="305" y="83"/>
                    <a:pt x="305" y="83"/>
                    <a:pt x="305" y="83"/>
                  </a:cubicBezTo>
                  <a:cubicBezTo>
                    <a:pt x="302" y="83"/>
                    <a:pt x="295" y="84"/>
                    <a:pt x="295" y="96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33"/>
                    <a:pt x="301" y="236"/>
                    <a:pt x="305" y="238"/>
                  </a:cubicBezTo>
                  <a:cubicBezTo>
                    <a:pt x="312" y="238"/>
                    <a:pt x="312" y="238"/>
                    <a:pt x="312" y="238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261" y="242"/>
                    <a:pt x="261" y="242"/>
                    <a:pt x="261" y="242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1" y="238"/>
                    <a:pt x="264" y="238"/>
                    <a:pt x="267" y="238"/>
                  </a:cubicBezTo>
                  <a:cubicBezTo>
                    <a:pt x="271" y="237"/>
                    <a:pt x="277" y="230"/>
                    <a:pt x="277" y="222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99" y="235"/>
                    <a:pt x="206" y="238"/>
                    <a:pt x="209" y="238"/>
                  </a:cubicBezTo>
                  <a:cubicBezTo>
                    <a:pt x="216" y="238"/>
                    <a:pt x="216" y="238"/>
                    <a:pt x="216" y="238"/>
                  </a:cubicBezTo>
                  <a:cubicBezTo>
                    <a:pt x="216" y="242"/>
                    <a:pt x="216" y="242"/>
                    <a:pt x="216" y="242"/>
                  </a:cubicBezTo>
                  <a:cubicBezTo>
                    <a:pt x="165" y="242"/>
                    <a:pt x="165" y="242"/>
                    <a:pt x="165" y="242"/>
                  </a:cubicBezTo>
                  <a:moveTo>
                    <a:pt x="522" y="397"/>
                  </a:moveTo>
                  <a:cubicBezTo>
                    <a:pt x="519" y="404"/>
                    <a:pt x="518" y="419"/>
                    <a:pt x="509" y="419"/>
                  </a:cubicBezTo>
                  <a:cubicBezTo>
                    <a:pt x="460" y="419"/>
                    <a:pt x="460" y="419"/>
                    <a:pt x="460" y="419"/>
                  </a:cubicBezTo>
                  <a:cubicBezTo>
                    <a:pt x="455" y="419"/>
                    <a:pt x="456" y="416"/>
                    <a:pt x="456" y="408"/>
                  </a:cubicBezTo>
                  <a:cubicBezTo>
                    <a:pt x="456" y="347"/>
                    <a:pt x="456" y="347"/>
                    <a:pt x="456" y="347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13" y="346"/>
                    <a:pt x="512" y="357"/>
                    <a:pt x="512" y="361"/>
                  </a:cubicBezTo>
                  <a:cubicBezTo>
                    <a:pt x="512" y="363"/>
                    <a:pt x="517" y="363"/>
                    <a:pt x="517" y="361"/>
                  </a:cubicBezTo>
                  <a:cubicBezTo>
                    <a:pt x="517" y="322"/>
                    <a:pt x="517" y="322"/>
                    <a:pt x="517" y="322"/>
                  </a:cubicBezTo>
                  <a:cubicBezTo>
                    <a:pt x="517" y="319"/>
                    <a:pt x="513" y="318"/>
                    <a:pt x="513" y="321"/>
                  </a:cubicBezTo>
                  <a:cubicBezTo>
                    <a:pt x="512" y="326"/>
                    <a:pt x="512" y="336"/>
                    <a:pt x="504" y="337"/>
                  </a:cubicBezTo>
                  <a:cubicBezTo>
                    <a:pt x="456" y="337"/>
                    <a:pt x="456" y="337"/>
                    <a:pt x="456" y="337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501" y="273"/>
                    <a:pt x="501" y="273"/>
                    <a:pt x="501" y="273"/>
                  </a:cubicBezTo>
                  <a:cubicBezTo>
                    <a:pt x="504" y="273"/>
                    <a:pt x="516" y="273"/>
                    <a:pt x="516" y="294"/>
                  </a:cubicBezTo>
                  <a:cubicBezTo>
                    <a:pt x="522" y="294"/>
                    <a:pt x="522" y="294"/>
                    <a:pt x="522" y="294"/>
                  </a:cubicBezTo>
                  <a:cubicBezTo>
                    <a:pt x="521" y="288"/>
                    <a:pt x="522" y="269"/>
                    <a:pt x="522" y="269"/>
                  </a:cubicBezTo>
                  <a:cubicBezTo>
                    <a:pt x="522" y="267"/>
                    <a:pt x="519" y="264"/>
                    <a:pt x="515" y="264"/>
                  </a:cubicBezTo>
                  <a:cubicBezTo>
                    <a:pt x="506" y="265"/>
                    <a:pt x="469" y="265"/>
                    <a:pt x="417" y="264"/>
                  </a:cubicBezTo>
                  <a:cubicBezTo>
                    <a:pt x="413" y="264"/>
                    <a:pt x="413" y="264"/>
                    <a:pt x="413" y="264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0" y="264"/>
                    <a:pt x="299" y="265"/>
                    <a:pt x="299" y="267"/>
                  </a:cubicBezTo>
                  <a:cubicBezTo>
                    <a:pt x="299" y="289"/>
                    <a:pt x="299" y="289"/>
                    <a:pt x="299" y="289"/>
                  </a:cubicBezTo>
                  <a:cubicBezTo>
                    <a:pt x="304" y="289"/>
                    <a:pt x="304" y="289"/>
                    <a:pt x="304" y="289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4" y="281"/>
                    <a:pt x="307" y="273"/>
                    <a:pt x="314" y="273"/>
                  </a:cubicBezTo>
                  <a:cubicBezTo>
                    <a:pt x="358" y="273"/>
                    <a:pt x="358" y="273"/>
                    <a:pt x="358" y="273"/>
                  </a:cubicBezTo>
                  <a:cubicBezTo>
                    <a:pt x="358" y="343"/>
                    <a:pt x="358" y="343"/>
                    <a:pt x="358" y="343"/>
                  </a:cubicBezTo>
                  <a:cubicBezTo>
                    <a:pt x="358" y="413"/>
                    <a:pt x="358" y="413"/>
                    <a:pt x="358" y="413"/>
                  </a:cubicBezTo>
                  <a:cubicBezTo>
                    <a:pt x="357" y="416"/>
                    <a:pt x="354" y="424"/>
                    <a:pt x="347" y="424"/>
                  </a:cubicBezTo>
                  <a:cubicBezTo>
                    <a:pt x="340" y="424"/>
                    <a:pt x="339" y="424"/>
                    <a:pt x="336" y="423"/>
                  </a:cubicBezTo>
                  <a:cubicBezTo>
                    <a:pt x="332" y="421"/>
                    <a:pt x="324" y="413"/>
                    <a:pt x="322" y="406"/>
                  </a:cubicBezTo>
                  <a:cubicBezTo>
                    <a:pt x="295" y="343"/>
                    <a:pt x="295" y="343"/>
                    <a:pt x="295" y="343"/>
                  </a:cubicBezTo>
                  <a:cubicBezTo>
                    <a:pt x="260" y="258"/>
                    <a:pt x="260" y="258"/>
                    <a:pt x="260" y="258"/>
                  </a:cubicBezTo>
                  <a:cubicBezTo>
                    <a:pt x="260" y="257"/>
                    <a:pt x="258" y="256"/>
                    <a:pt x="257" y="258"/>
                  </a:cubicBezTo>
                  <a:cubicBezTo>
                    <a:pt x="214" y="343"/>
                    <a:pt x="214" y="343"/>
                    <a:pt x="214" y="343"/>
                  </a:cubicBezTo>
                  <a:cubicBezTo>
                    <a:pt x="179" y="413"/>
                    <a:pt x="179" y="413"/>
                    <a:pt x="179" y="413"/>
                  </a:cubicBezTo>
                  <a:cubicBezTo>
                    <a:pt x="177" y="416"/>
                    <a:pt x="172" y="422"/>
                    <a:pt x="167" y="422"/>
                  </a:cubicBezTo>
                  <a:cubicBezTo>
                    <a:pt x="163" y="422"/>
                    <a:pt x="159" y="418"/>
                    <a:pt x="159" y="411"/>
                  </a:cubicBezTo>
                  <a:cubicBezTo>
                    <a:pt x="158" y="403"/>
                    <a:pt x="158" y="398"/>
                    <a:pt x="158" y="398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277"/>
                    <a:pt x="158" y="277"/>
                    <a:pt x="158" y="277"/>
                  </a:cubicBezTo>
                  <a:cubicBezTo>
                    <a:pt x="158" y="275"/>
                    <a:pt x="158" y="273"/>
                    <a:pt x="161" y="273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207" y="274"/>
                    <a:pt x="215" y="276"/>
                    <a:pt x="215" y="290"/>
                  </a:cubicBezTo>
                  <a:cubicBezTo>
                    <a:pt x="219" y="290"/>
                    <a:pt x="219" y="290"/>
                    <a:pt x="219" y="290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219" y="265"/>
                    <a:pt x="218" y="265"/>
                    <a:pt x="216" y="265"/>
                  </a:cubicBezTo>
                  <a:cubicBezTo>
                    <a:pt x="74" y="265"/>
                    <a:pt x="74" y="265"/>
                    <a:pt x="74" y="265"/>
                  </a:cubicBezTo>
                  <a:cubicBezTo>
                    <a:pt x="67" y="265"/>
                    <a:pt x="53" y="264"/>
                    <a:pt x="40" y="271"/>
                  </a:cubicBezTo>
                  <a:cubicBezTo>
                    <a:pt x="4" y="293"/>
                    <a:pt x="13" y="328"/>
                    <a:pt x="24" y="340"/>
                  </a:cubicBezTo>
                  <a:cubicBezTo>
                    <a:pt x="25" y="341"/>
                    <a:pt x="26" y="342"/>
                    <a:pt x="27" y="343"/>
                  </a:cubicBezTo>
                  <a:cubicBezTo>
                    <a:pt x="36" y="349"/>
                    <a:pt x="51" y="353"/>
                    <a:pt x="59" y="355"/>
                  </a:cubicBezTo>
                  <a:cubicBezTo>
                    <a:pt x="68" y="357"/>
                    <a:pt x="83" y="359"/>
                    <a:pt x="93" y="369"/>
                  </a:cubicBezTo>
                  <a:cubicBezTo>
                    <a:pt x="105" y="381"/>
                    <a:pt x="100" y="404"/>
                    <a:pt x="89" y="415"/>
                  </a:cubicBezTo>
                  <a:cubicBezTo>
                    <a:pt x="72" y="431"/>
                    <a:pt x="44" y="433"/>
                    <a:pt x="28" y="415"/>
                  </a:cubicBezTo>
                  <a:cubicBezTo>
                    <a:pt x="24" y="410"/>
                    <a:pt x="24" y="409"/>
                    <a:pt x="23" y="407"/>
                  </a:cubicBezTo>
                  <a:cubicBezTo>
                    <a:pt x="23" y="406"/>
                    <a:pt x="21" y="398"/>
                    <a:pt x="21" y="392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427"/>
                    <a:pt x="16" y="427"/>
                    <a:pt x="16" y="427"/>
                  </a:cubicBezTo>
                  <a:cubicBezTo>
                    <a:pt x="41" y="438"/>
                    <a:pt x="73" y="440"/>
                    <a:pt x="93" y="424"/>
                  </a:cubicBezTo>
                  <a:cubicBezTo>
                    <a:pt x="109" y="410"/>
                    <a:pt x="117" y="400"/>
                    <a:pt x="117" y="377"/>
                  </a:cubicBezTo>
                  <a:cubicBezTo>
                    <a:pt x="117" y="377"/>
                    <a:pt x="116" y="351"/>
                    <a:pt x="86" y="343"/>
                  </a:cubicBezTo>
                  <a:cubicBezTo>
                    <a:pt x="60" y="336"/>
                    <a:pt x="42" y="333"/>
                    <a:pt x="35" y="323"/>
                  </a:cubicBezTo>
                  <a:cubicBezTo>
                    <a:pt x="31" y="317"/>
                    <a:pt x="24" y="291"/>
                    <a:pt x="43" y="279"/>
                  </a:cubicBezTo>
                  <a:cubicBezTo>
                    <a:pt x="50" y="276"/>
                    <a:pt x="55" y="273"/>
                    <a:pt x="69" y="273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9" y="273"/>
                    <a:pt x="139" y="275"/>
                    <a:pt x="139" y="277"/>
                  </a:cubicBezTo>
                  <a:cubicBezTo>
                    <a:pt x="139" y="343"/>
                    <a:pt x="139" y="343"/>
                    <a:pt x="139" y="343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401"/>
                    <a:pt x="138" y="409"/>
                    <a:pt x="138" y="411"/>
                  </a:cubicBezTo>
                  <a:cubicBezTo>
                    <a:pt x="138" y="414"/>
                    <a:pt x="139" y="421"/>
                    <a:pt x="133" y="422"/>
                  </a:cubicBezTo>
                  <a:cubicBezTo>
                    <a:pt x="127" y="423"/>
                    <a:pt x="121" y="423"/>
                    <a:pt x="121" y="423"/>
                  </a:cubicBezTo>
                  <a:cubicBezTo>
                    <a:pt x="121" y="427"/>
                    <a:pt x="121" y="427"/>
                    <a:pt x="121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06" y="423"/>
                    <a:pt x="206" y="423"/>
                    <a:pt x="206" y="423"/>
                  </a:cubicBezTo>
                  <a:cubicBezTo>
                    <a:pt x="202" y="423"/>
                    <a:pt x="189" y="419"/>
                    <a:pt x="196" y="404"/>
                  </a:cubicBezTo>
                  <a:cubicBezTo>
                    <a:pt x="196" y="404"/>
                    <a:pt x="217" y="361"/>
                    <a:pt x="218" y="358"/>
                  </a:cubicBezTo>
                  <a:cubicBezTo>
                    <a:pt x="220" y="356"/>
                    <a:pt x="220" y="355"/>
                    <a:pt x="223" y="355"/>
                  </a:cubicBezTo>
                  <a:cubicBezTo>
                    <a:pt x="234" y="355"/>
                    <a:pt x="234" y="355"/>
                    <a:pt x="234" y="355"/>
                  </a:cubicBezTo>
                  <a:cubicBezTo>
                    <a:pt x="278" y="355"/>
                    <a:pt x="278" y="355"/>
                    <a:pt x="278" y="355"/>
                  </a:cubicBezTo>
                  <a:cubicBezTo>
                    <a:pt x="280" y="355"/>
                    <a:pt x="281" y="356"/>
                    <a:pt x="282" y="358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5" y="414"/>
                    <a:pt x="303" y="423"/>
                    <a:pt x="298" y="423"/>
                  </a:cubicBezTo>
                  <a:cubicBezTo>
                    <a:pt x="290" y="423"/>
                    <a:pt x="290" y="423"/>
                    <a:pt x="290" y="423"/>
                  </a:cubicBezTo>
                  <a:cubicBezTo>
                    <a:pt x="290" y="427"/>
                    <a:pt x="290" y="427"/>
                    <a:pt x="290" y="427"/>
                  </a:cubicBezTo>
                  <a:cubicBezTo>
                    <a:pt x="396" y="427"/>
                    <a:pt x="396" y="427"/>
                    <a:pt x="396" y="427"/>
                  </a:cubicBezTo>
                  <a:cubicBezTo>
                    <a:pt x="396" y="423"/>
                    <a:pt x="396" y="423"/>
                    <a:pt x="396" y="423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88" y="423"/>
                    <a:pt x="376" y="421"/>
                    <a:pt x="376" y="408"/>
                  </a:cubicBezTo>
                  <a:cubicBezTo>
                    <a:pt x="376" y="343"/>
                    <a:pt x="376" y="343"/>
                    <a:pt x="376" y="343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420" y="273"/>
                    <a:pt x="420" y="273"/>
                    <a:pt x="420" y="273"/>
                  </a:cubicBezTo>
                  <a:cubicBezTo>
                    <a:pt x="439" y="273"/>
                    <a:pt x="438" y="280"/>
                    <a:pt x="439" y="290"/>
                  </a:cubicBezTo>
                  <a:cubicBezTo>
                    <a:pt x="439" y="406"/>
                    <a:pt x="439" y="406"/>
                    <a:pt x="439" y="406"/>
                  </a:cubicBezTo>
                  <a:cubicBezTo>
                    <a:pt x="439" y="415"/>
                    <a:pt x="436" y="418"/>
                    <a:pt x="433" y="421"/>
                  </a:cubicBezTo>
                  <a:cubicBezTo>
                    <a:pt x="430" y="423"/>
                    <a:pt x="425" y="424"/>
                    <a:pt x="420" y="424"/>
                  </a:cubicBezTo>
                  <a:cubicBezTo>
                    <a:pt x="420" y="428"/>
                    <a:pt x="420" y="428"/>
                    <a:pt x="420" y="428"/>
                  </a:cubicBezTo>
                  <a:cubicBezTo>
                    <a:pt x="449" y="427"/>
                    <a:pt x="449" y="427"/>
                    <a:pt x="449" y="427"/>
                  </a:cubicBezTo>
                  <a:cubicBezTo>
                    <a:pt x="519" y="427"/>
                    <a:pt x="519" y="427"/>
                    <a:pt x="519" y="427"/>
                  </a:cubicBezTo>
                  <a:cubicBezTo>
                    <a:pt x="523" y="427"/>
                    <a:pt x="524" y="424"/>
                    <a:pt x="524" y="422"/>
                  </a:cubicBezTo>
                  <a:cubicBezTo>
                    <a:pt x="525" y="419"/>
                    <a:pt x="527" y="401"/>
                    <a:pt x="528" y="397"/>
                  </a:cubicBezTo>
                  <a:cubicBezTo>
                    <a:pt x="528" y="395"/>
                    <a:pt x="523" y="394"/>
                    <a:pt x="522" y="397"/>
                  </a:cubicBezTo>
                  <a:close/>
                  <a:moveTo>
                    <a:pt x="274" y="345"/>
                  </a:moveTo>
                  <a:cubicBezTo>
                    <a:pt x="236" y="345"/>
                    <a:pt x="236" y="345"/>
                    <a:pt x="236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6" y="345"/>
                    <a:pt x="225" y="345"/>
                    <a:pt x="226" y="343"/>
                  </a:cubicBezTo>
                  <a:cubicBezTo>
                    <a:pt x="252" y="289"/>
                    <a:pt x="252" y="289"/>
                    <a:pt x="252" y="289"/>
                  </a:cubicBezTo>
                  <a:cubicBezTo>
                    <a:pt x="275" y="341"/>
                    <a:pt x="275" y="341"/>
                    <a:pt x="275" y="341"/>
                  </a:cubicBezTo>
                  <a:cubicBezTo>
                    <a:pt x="276" y="345"/>
                    <a:pt x="275" y="345"/>
                    <a:pt x="274" y="345"/>
                  </a:cubicBezTo>
                  <a:close/>
                  <a:moveTo>
                    <a:pt x="451" y="77"/>
                  </a:moveTo>
                  <a:cubicBezTo>
                    <a:pt x="405" y="77"/>
                    <a:pt x="367" y="115"/>
                    <a:pt x="367" y="161"/>
                  </a:cubicBezTo>
                  <a:cubicBezTo>
                    <a:pt x="367" y="207"/>
                    <a:pt x="405" y="245"/>
                    <a:pt x="451" y="245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99" y="243"/>
                    <a:pt x="535" y="207"/>
                    <a:pt x="535" y="161"/>
                  </a:cubicBezTo>
                  <a:cubicBezTo>
                    <a:pt x="535" y="115"/>
                    <a:pt x="498" y="77"/>
                    <a:pt x="451" y="77"/>
                  </a:cubicBezTo>
                  <a:close/>
                  <a:moveTo>
                    <a:pt x="471" y="232"/>
                  </a:moveTo>
                  <a:cubicBezTo>
                    <a:pt x="466" y="233"/>
                    <a:pt x="461" y="233"/>
                    <a:pt x="457" y="233"/>
                  </a:cubicBezTo>
                  <a:cubicBezTo>
                    <a:pt x="414" y="230"/>
                    <a:pt x="395" y="190"/>
                    <a:pt x="391" y="171"/>
                  </a:cubicBezTo>
                  <a:cubicBezTo>
                    <a:pt x="383" y="138"/>
                    <a:pt x="401" y="97"/>
                    <a:pt x="431" y="89"/>
                  </a:cubicBezTo>
                  <a:cubicBezTo>
                    <a:pt x="465" y="80"/>
                    <a:pt x="501" y="105"/>
                    <a:pt x="512" y="145"/>
                  </a:cubicBezTo>
                  <a:cubicBezTo>
                    <a:pt x="524" y="190"/>
                    <a:pt x="501" y="228"/>
                    <a:pt x="471" y="23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gray">
            <a:xfrm>
              <a:off x="1452563" y="1881188"/>
              <a:ext cx="147637" cy="200025"/>
            </a:xfrm>
            <a:custGeom>
              <a:avLst/>
              <a:gdLst/>
              <a:ahLst/>
              <a:cxnLst>
                <a:cxn ang="0">
                  <a:pos x="4" y="57"/>
                </a:cxn>
                <a:cxn ang="0">
                  <a:pos x="54" y="3"/>
                </a:cxn>
                <a:cxn ang="0">
                  <a:pos x="88" y="69"/>
                </a:cxn>
                <a:cxn ang="0">
                  <a:pos x="38" y="122"/>
                </a:cxn>
                <a:cxn ang="0">
                  <a:pos x="4" y="57"/>
                </a:cxn>
              </a:cxnLst>
              <a:rect l="0" t="0" r="r" b="b"/>
              <a:pathLst>
                <a:path w="92" h="125">
                  <a:moveTo>
                    <a:pt x="4" y="57"/>
                  </a:moveTo>
                  <a:cubicBezTo>
                    <a:pt x="9" y="24"/>
                    <a:pt x="31" y="0"/>
                    <a:pt x="54" y="3"/>
                  </a:cubicBezTo>
                  <a:cubicBezTo>
                    <a:pt x="77" y="7"/>
                    <a:pt x="92" y="36"/>
                    <a:pt x="88" y="69"/>
                  </a:cubicBezTo>
                  <a:cubicBezTo>
                    <a:pt x="83" y="102"/>
                    <a:pt x="61" y="125"/>
                    <a:pt x="38" y="122"/>
                  </a:cubicBezTo>
                  <a:cubicBezTo>
                    <a:pt x="15" y="119"/>
                    <a:pt x="0" y="90"/>
                    <a:pt x="4" y="57"/>
                  </a:cubicBezTo>
                </a:path>
              </a:pathLst>
            </a:custGeom>
            <a:solidFill>
              <a:srgbClr val="D31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gray">
            <a:xfrm>
              <a:off x="2824163" y="2162176"/>
              <a:ext cx="1782762" cy="909638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175" y="372"/>
                </a:cxn>
                <a:cxn ang="0">
                  <a:pos x="112" y="538"/>
                </a:cxn>
                <a:cxn ang="0">
                  <a:pos x="324" y="461"/>
                </a:cxn>
                <a:cxn ang="0">
                  <a:pos x="324" y="461"/>
                </a:cxn>
                <a:cxn ang="0">
                  <a:pos x="291" y="541"/>
                </a:cxn>
                <a:cxn ang="0">
                  <a:pos x="288" y="567"/>
                </a:cxn>
                <a:cxn ang="0">
                  <a:pos x="355" y="477"/>
                </a:cxn>
                <a:cxn ang="0">
                  <a:pos x="526" y="443"/>
                </a:cxn>
                <a:cxn ang="0">
                  <a:pos x="415" y="398"/>
                </a:cxn>
                <a:cxn ang="0">
                  <a:pos x="422" y="564"/>
                </a:cxn>
                <a:cxn ang="0">
                  <a:pos x="495" y="450"/>
                </a:cxn>
                <a:cxn ang="0">
                  <a:pos x="646" y="538"/>
                </a:cxn>
                <a:cxn ang="0">
                  <a:pos x="609" y="424"/>
                </a:cxn>
                <a:cxn ang="0">
                  <a:pos x="609" y="398"/>
                </a:cxn>
                <a:cxn ang="0">
                  <a:pos x="579" y="398"/>
                </a:cxn>
                <a:cxn ang="0">
                  <a:pos x="579" y="424"/>
                </a:cxn>
                <a:cxn ang="0">
                  <a:pos x="650" y="564"/>
                </a:cxn>
                <a:cxn ang="0">
                  <a:pos x="706" y="461"/>
                </a:cxn>
                <a:cxn ang="0">
                  <a:pos x="705" y="484"/>
                </a:cxn>
                <a:cxn ang="0">
                  <a:pos x="817" y="545"/>
                </a:cxn>
                <a:cxn ang="0">
                  <a:pos x="747" y="394"/>
                </a:cxn>
                <a:cxn ang="0">
                  <a:pos x="946" y="424"/>
                </a:cxn>
                <a:cxn ang="0">
                  <a:pos x="878" y="398"/>
                </a:cxn>
                <a:cxn ang="0">
                  <a:pos x="884" y="564"/>
                </a:cxn>
                <a:cxn ang="0">
                  <a:pos x="272" y="251"/>
                </a:cxn>
                <a:cxn ang="0">
                  <a:pos x="138" y="208"/>
                </a:cxn>
                <a:cxn ang="0">
                  <a:pos x="4" y="251"/>
                </a:cxn>
                <a:cxn ang="0">
                  <a:pos x="125" y="253"/>
                </a:cxn>
                <a:cxn ang="0">
                  <a:pos x="240" y="251"/>
                </a:cxn>
                <a:cxn ang="0">
                  <a:pos x="338" y="148"/>
                </a:cxn>
                <a:cxn ang="0">
                  <a:pos x="337" y="172"/>
                </a:cxn>
                <a:cxn ang="0">
                  <a:pos x="449" y="233"/>
                </a:cxn>
                <a:cxn ang="0">
                  <a:pos x="379" y="82"/>
                </a:cxn>
                <a:cxn ang="0">
                  <a:pos x="593" y="119"/>
                </a:cxn>
                <a:cxn ang="0">
                  <a:pos x="546" y="227"/>
                </a:cxn>
                <a:cxn ang="0">
                  <a:pos x="595" y="227"/>
                </a:cxn>
                <a:cxn ang="0">
                  <a:pos x="551" y="83"/>
                </a:cxn>
                <a:cxn ang="0">
                  <a:pos x="624" y="0"/>
                </a:cxn>
                <a:cxn ang="0">
                  <a:pos x="671" y="251"/>
                </a:cxn>
                <a:cxn ang="0">
                  <a:pos x="702" y="251"/>
                </a:cxn>
                <a:cxn ang="0">
                  <a:pos x="687" y="13"/>
                </a:cxn>
                <a:cxn ang="0">
                  <a:pos x="875" y="237"/>
                </a:cxn>
                <a:cxn ang="0">
                  <a:pos x="772" y="168"/>
                </a:cxn>
                <a:cxn ang="0">
                  <a:pos x="873" y="97"/>
                </a:cxn>
                <a:cxn ang="0">
                  <a:pos x="818" y="255"/>
                </a:cxn>
                <a:cxn ang="0">
                  <a:pos x="930" y="207"/>
                </a:cxn>
                <a:cxn ang="0">
                  <a:pos x="1010" y="251"/>
                </a:cxn>
                <a:cxn ang="0">
                  <a:pos x="900" y="209"/>
                </a:cxn>
                <a:cxn ang="0">
                  <a:pos x="973" y="108"/>
                </a:cxn>
                <a:cxn ang="0">
                  <a:pos x="976" y="82"/>
                </a:cxn>
                <a:cxn ang="0">
                  <a:pos x="1010" y="251"/>
                </a:cxn>
                <a:cxn ang="0">
                  <a:pos x="1082" y="5"/>
                </a:cxn>
              </a:cxnLst>
              <a:rect l="0" t="0" r="r" b="b"/>
              <a:pathLst>
                <a:path w="1113" h="568">
                  <a:moveTo>
                    <a:pt x="184" y="545"/>
                  </a:moveTo>
                  <a:cubicBezTo>
                    <a:pt x="166" y="558"/>
                    <a:pt x="139" y="568"/>
                    <a:pt x="111" y="568"/>
                  </a:cubicBezTo>
                  <a:cubicBezTo>
                    <a:pt x="44" y="568"/>
                    <a:pt x="0" y="518"/>
                    <a:pt x="0" y="444"/>
                  </a:cubicBezTo>
                  <a:cubicBezTo>
                    <a:pt x="0" y="369"/>
                    <a:pt x="44" y="319"/>
                    <a:pt x="112" y="319"/>
                  </a:cubicBezTo>
                  <a:cubicBezTo>
                    <a:pt x="140" y="319"/>
                    <a:pt x="162" y="326"/>
                    <a:pt x="180" y="339"/>
                  </a:cubicBezTo>
                  <a:cubicBezTo>
                    <a:pt x="175" y="372"/>
                    <a:pt x="175" y="372"/>
                    <a:pt x="175" y="372"/>
                  </a:cubicBezTo>
                  <a:cubicBezTo>
                    <a:pt x="158" y="359"/>
                    <a:pt x="137" y="349"/>
                    <a:pt x="112" y="349"/>
                  </a:cubicBezTo>
                  <a:cubicBezTo>
                    <a:pt x="63" y="349"/>
                    <a:pt x="34" y="386"/>
                    <a:pt x="34" y="443"/>
                  </a:cubicBezTo>
                  <a:cubicBezTo>
                    <a:pt x="34" y="501"/>
                    <a:pt x="63" y="538"/>
                    <a:pt x="112" y="538"/>
                  </a:cubicBezTo>
                  <a:cubicBezTo>
                    <a:pt x="137" y="538"/>
                    <a:pt x="160" y="528"/>
                    <a:pt x="179" y="514"/>
                  </a:cubicBezTo>
                  <a:cubicBezTo>
                    <a:pt x="184" y="545"/>
                    <a:pt x="184" y="545"/>
                    <a:pt x="184" y="545"/>
                  </a:cubicBezTo>
                  <a:moveTo>
                    <a:pt x="324" y="461"/>
                  </a:moveTo>
                  <a:cubicBezTo>
                    <a:pt x="320" y="434"/>
                    <a:pt x="308" y="418"/>
                    <a:pt x="284" y="418"/>
                  </a:cubicBezTo>
                  <a:cubicBezTo>
                    <a:pt x="265" y="418"/>
                    <a:pt x="248" y="432"/>
                    <a:pt x="244" y="461"/>
                  </a:cubicBezTo>
                  <a:cubicBezTo>
                    <a:pt x="324" y="461"/>
                    <a:pt x="324" y="461"/>
                    <a:pt x="324" y="461"/>
                  </a:cubicBezTo>
                  <a:moveTo>
                    <a:pt x="355" y="484"/>
                  </a:moveTo>
                  <a:cubicBezTo>
                    <a:pt x="242" y="484"/>
                    <a:pt x="242" y="484"/>
                    <a:pt x="242" y="484"/>
                  </a:cubicBezTo>
                  <a:cubicBezTo>
                    <a:pt x="243" y="522"/>
                    <a:pt x="262" y="541"/>
                    <a:pt x="291" y="541"/>
                  </a:cubicBezTo>
                  <a:cubicBezTo>
                    <a:pt x="315" y="541"/>
                    <a:pt x="332" y="531"/>
                    <a:pt x="350" y="517"/>
                  </a:cubicBezTo>
                  <a:cubicBezTo>
                    <a:pt x="355" y="545"/>
                    <a:pt x="355" y="545"/>
                    <a:pt x="355" y="545"/>
                  </a:cubicBezTo>
                  <a:cubicBezTo>
                    <a:pt x="337" y="559"/>
                    <a:pt x="316" y="567"/>
                    <a:pt x="288" y="567"/>
                  </a:cubicBezTo>
                  <a:cubicBezTo>
                    <a:pt x="245" y="567"/>
                    <a:pt x="211" y="541"/>
                    <a:pt x="211" y="480"/>
                  </a:cubicBezTo>
                  <a:cubicBezTo>
                    <a:pt x="211" y="427"/>
                    <a:pt x="242" y="394"/>
                    <a:pt x="284" y="394"/>
                  </a:cubicBezTo>
                  <a:cubicBezTo>
                    <a:pt x="333" y="394"/>
                    <a:pt x="355" y="431"/>
                    <a:pt x="355" y="477"/>
                  </a:cubicBezTo>
                  <a:cubicBezTo>
                    <a:pt x="355" y="479"/>
                    <a:pt x="355" y="482"/>
                    <a:pt x="355" y="484"/>
                  </a:cubicBezTo>
                  <a:close/>
                  <a:moveTo>
                    <a:pt x="526" y="564"/>
                  </a:moveTo>
                  <a:cubicBezTo>
                    <a:pt x="526" y="443"/>
                    <a:pt x="526" y="443"/>
                    <a:pt x="526" y="443"/>
                  </a:cubicBezTo>
                  <a:cubicBezTo>
                    <a:pt x="526" y="413"/>
                    <a:pt x="509" y="394"/>
                    <a:pt x="478" y="394"/>
                  </a:cubicBezTo>
                  <a:cubicBezTo>
                    <a:pt x="454" y="394"/>
                    <a:pt x="435" y="407"/>
                    <a:pt x="419" y="422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391" y="398"/>
                    <a:pt x="391" y="398"/>
                    <a:pt x="391" y="398"/>
                  </a:cubicBezTo>
                  <a:cubicBezTo>
                    <a:pt x="391" y="564"/>
                    <a:pt x="391" y="564"/>
                    <a:pt x="391" y="564"/>
                  </a:cubicBezTo>
                  <a:cubicBezTo>
                    <a:pt x="422" y="564"/>
                    <a:pt x="422" y="564"/>
                    <a:pt x="422" y="564"/>
                  </a:cubicBezTo>
                  <a:cubicBezTo>
                    <a:pt x="422" y="449"/>
                    <a:pt x="422" y="449"/>
                    <a:pt x="422" y="449"/>
                  </a:cubicBezTo>
                  <a:cubicBezTo>
                    <a:pt x="437" y="433"/>
                    <a:pt x="453" y="422"/>
                    <a:pt x="470" y="422"/>
                  </a:cubicBezTo>
                  <a:cubicBezTo>
                    <a:pt x="488" y="422"/>
                    <a:pt x="495" y="433"/>
                    <a:pt x="495" y="450"/>
                  </a:cubicBezTo>
                  <a:cubicBezTo>
                    <a:pt x="495" y="564"/>
                    <a:pt x="495" y="564"/>
                    <a:pt x="495" y="564"/>
                  </a:cubicBezTo>
                  <a:moveTo>
                    <a:pt x="650" y="564"/>
                  </a:moveTo>
                  <a:cubicBezTo>
                    <a:pt x="646" y="538"/>
                    <a:pt x="646" y="538"/>
                    <a:pt x="646" y="538"/>
                  </a:cubicBezTo>
                  <a:cubicBezTo>
                    <a:pt x="642" y="538"/>
                    <a:pt x="637" y="539"/>
                    <a:pt x="632" y="539"/>
                  </a:cubicBezTo>
                  <a:cubicBezTo>
                    <a:pt x="614" y="539"/>
                    <a:pt x="609" y="530"/>
                    <a:pt x="609" y="517"/>
                  </a:cubicBezTo>
                  <a:cubicBezTo>
                    <a:pt x="609" y="424"/>
                    <a:pt x="609" y="424"/>
                    <a:pt x="609" y="424"/>
                  </a:cubicBezTo>
                  <a:cubicBezTo>
                    <a:pt x="649" y="424"/>
                    <a:pt x="649" y="424"/>
                    <a:pt x="649" y="424"/>
                  </a:cubicBezTo>
                  <a:cubicBezTo>
                    <a:pt x="645" y="398"/>
                    <a:pt x="645" y="398"/>
                    <a:pt x="645" y="398"/>
                  </a:cubicBezTo>
                  <a:cubicBezTo>
                    <a:pt x="609" y="398"/>
                    <a:pt x="609" y="398"/>
                    <a:pt x="609" y="398"/>
                  </a:cubicBezTo>
                  <a:cubicBezTo>
                    <a:pt x="609" y="338"/>
                    <a:pt x="609" y="338"/>
                    <a:pt x="609" y="338"/>
                  </a:cubicBezTo>
                  <a:cubicBezTo>
                    <a:pt x="579" y="342"/>
                    <a:pt x="579" y="342"/>
                    <a:pt x="579" y="342"/>
                  </a:cubicBezTo>
                  <a:cubicBezTo>
                    <a:pt x="579" y="398"/>
                    <a:pt x="579" y="398"/>
                    <a:pt x="579" y="398"/>
                  </a:cubicBezTo>
                  <a:cubicBezTo>
                    <a:pt x="554" y="398"/>
                    <a:pt x="554" y="398"/>
                    <a:pt x="554" y="398"/>
                  </a:cubicBezTo>
                  <a:cubicBezTo>
                    <a:pt x="554" y="424"/>
                    <a:pt x="554" y="424"/>
                    <a:pt x="554" y="424"/>
                  </a:cubicBezTo>
                  <a:cubicBezTo>
                    <a:pt x="579" y="424"/>
                    <a:pt x="579" y="424"/>
                    <a:pt x="579" y="424"/>
                  </a:cubicBezTo>
                  <a:cubicBezTo>
                    <a:pt x="579" y="522"/>
                    <a:pt x="579" y="522"/>
                    <a:pt x="579" y="522"/>
                  </a:cubicBezTo>
                  <a:cubicBezTo>
                    <a:pt x="579" y="556"/>
                    <a:pt x="598" y="566"/>
                    <a:pt x="627" y="566"/>
                  </a:cubicBezTo>
                  <a:cubicBezTo>
                    <a:pt x="638" y="566"/>
                    <a:pt x="645" y="565"/>
                    <a:pt x="650" y="564"/>
                  </a:cubicBezTo>
                  <a:moveTo>
                    <a:pt x="786" y="461"/>
                  </a:moveTo>
                  <a:cubicBezTo>
                    <a:pt x="782" y="434"/>
                    <a:pt x="770" y="418"/>
                    <a:pt x="746" y="418"/>
                  </a:cubicBezTo>
                  <a:cubicBezTo>
                    <a:pt x="727" y="418"/>
                    <a:pt x="711" y="432"/>
                    <a:pt x="706" y="461"/>
                  </a:cubicBezTo>
                  <a:cubicBezTo>
                    <a:pt x="786" y="461"/>
                    <a:pt x="786" y="461"/>
                    <a:pt x="786" y="461"/>
                  </a:cubicBezTo>
                  <a:moveTo>
                    <a:pt x="817" y="484"/>
                  </a:moveTo>
                  <a:cubicBezTo>
                    <a:pt x="705" y="484"/>
                    <a:pt x="705" y="484"/>
                    <a:pt x="705" y="484"/>
                  </a:cubicBezTo>
                  <a:cubicBezTo>
                    <a:pt x="706" y="522"/>
                    <a:pt x="724" y="541"/>
                    <a:pt x="753" y="541"/>
                  </a:cubicBezTo>
                  <a:cubicBezTo>
                    <a:pt x="777" y="541"/>
                    <a:pt x="794" y="531"/>
                    <a:pt x="813" y="517"/>
                  </a:cubicBezTo>
                  <a:cubicBezTo>
                    <a:pt x="817" y="545"/>
                    <a:pt x="817" y="545"/>
                    <a:pt x="817" y="545"/>
                  </a:cubicBezTo>
                  <a:cubicBezTo>
                    <a:pt x="799" y="559"/>
                    <a:pt x="778" y="567"/>
                    <a:pt x="751" y="567"/>
                  </a:cubicBezTo>
                  <a:cubicBezTo>
                    <a:pt x="707" y="567"/>
                    <a:pt x="674" y="541"/>
                    <a:pt x="674" y="480"/>
                  </a:cubicBezTo>
                  <a:cubicBezTo>
                    <a:pt x="674" y="427"/>
                    <a:pt x="705" y="394"/>
                    <a:pt x="747" y="394"/>
                  </a:cubicBezTo>
                  <a:cubicBezTo>
                    <a:pt x="795" y="394"/>
                    <a:pt x="817" y="431"/>
                    <a:pt x="817" y="477"/>
                  </a:cubicBezTo>
                  <a:cubicBezTo>
                    <a:pt x="817" y="479"/>
                    <a:pt x="817" y="482"/>
                    <a:pt x="817" y="484"/>
                  </a:cubicBezTo>
                  <a:close/>
                  <a:moveTo>
                    <a:pt x="946" y="424"/>
                  </a:moveTo>
                  <a:cubicBezTo>
                    <a:pt x="941" y="394"/>
                    <a:pt x="941" y="394"/>
                    <a:pt x="941" y="394"/>
                  </a:cubicBezTo>
                  <a:cubicBezTo>
                    <a:pt x="914" y="395"/>
                    <a:pt x="895" y="412"/>
                    <a:pt x="883" y="431"/>
                  </a:cubicBezTo>
                  <a:cubicBezTo>
                    <a:pt x="878" y="398"/>
                    <a:pt x="878" y="398"/>
                    <a:pt x="878" y="398"/>
                  </a:cubicBezTo>
                  <a:cubicBezTo>
                    <a:pt x="853" y="398"/>
                    <a:pt x="853" y="398"/>
                    <a:pt x="853" y="398"/>
                  </a:cubicBezTo>
                  <a:cubicBezTo>
                    <a:pt x="853" y="564"/>
                    <a:pt x="853" y="564"/>
                    <a:pt x="853" y="564"/>
                  </a:cubicBezTo>
                  <a:cubicBezTo>
                    <a:pt x="884" y="564"/>
                    <a:pt x="884" y="564"/>
                    <a:pt x="884" y="564"/>
                  </a:cubicBezTo>
                  <a:cubicBezTo>
                    <a:pt x="884" y="465"/>
                    <a:pt x="884" y="465"/>
                    <a:pt x="884" y="465"/>
                  </a:cubicBezTo>
                  <a:cubicBezTo>
                    <a:pt x="895" y="443"/>
                    <a:pt x="919" y="425"/>
                    <a:pt x="946" y="424"/>
                  </a:cubicBezTo>
                  <a:moveTo>
                    <a:pt x="272" y="25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138" y="208"/>
                    <a:pt x="138" y="208"/>
                    <a:pt x="138" y="20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4" y="251"/>
                    <a:pt x="4" y="251"/>
                    <a:pt x="4" y="251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125" y="253"/>
                    <a:pt x="125" y="253"/>
                    <a:pt x="125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40" y="251"/>
                    <a:pt x="240" y="251"/>
                    <a:pt x="240" y="251"/>
                  </a:cubicBezTo>
                  <a:moveTo>
                    <a:pt x="418" y="148"/>
                  </a:moveTo>
                  <a:cubicBezTo>
                    <a:pt x="414" y="122"/>
                    <a:pt x="403" y="106"/>
                    <a:pt x="379" y="106"/>
                  </a:cubicBezTo>
                  <a:cubicBezTo>
                    <a:pt x="359" y="106"/>
                    <a:pt x="343" y="120"/>
                    <a:pt x="338" y="148"/>
                  </a:cubicBezTo>
                  <a:cubicBezTo>
                    <a:pt x="418" y="148"/>
                    <a:pt x="418" y="148"/>
                    <a:pt x="418" y="148"/>
                  </a:cubicBezTo>
                  <a:moveTo>
                    <a:pt x="450" y="172"/>
                  </a:moveTo>
                  <a:cubicBezTo>
                    <a:pt x="337" y="172"/>
                    <a:pt x="337" y="172"/>
                    <a:pt x="337" y="172"/>
                  </a:cubicBezTo>
                  <a:cubicBezTo>
                    <a:pt x="338" y="210"/>
                    <a:pt x="356" y="229"/>
                    <a:pt x="385" y="229"/>
                  </a:cubicBezTo>
                  <a:cubicBezTo>
                    <a:pt x="409" y="229"/>
                    <a:pt x="427" y="219"/>
                    <a:pt x="445" y="205"/>
                  </a:cubicBezTo>
                  <a:cubicBezTo>
                    <a:pt x="449" y="233"/>
                    <a:pt x="449" y="233"/>
                    <a:pt x="449" y="233"/>
                  </a:cubicBezTo>
                  <a:cubicBezTo>
                    <a:pt x="431" y="247"/>
                    <a:pt x="410" y="255"/>
                    <a:pt x="383" y="255"/>
                  </a:cubicBezTo>
                  <a:cubicBezTo>
                    <a:pt x="340" y="255"/>
                    <a:pt x="306" y="229"/>
                    <a:pt x="306" y="168"/>
                  </a:cubicBezTo>
                  <a:cubicBezTo>
                    <a:pt x="306" y="115"/>
                    <a:pt x="337" y="82"/>
                    <a:pt x="379" y="82"/>
                  </a:cubicBezTo>
                  <a:cubicBezTo>
                    <a:pt x="427" y="82"/>
                    <a:pt x="450" y="119"/>
                    <a:pt x="450" y="165"/>
                  </a:cubicBezTo>
                  <a:cubicBezTo>
                    <a:pt x="450" y="167"/>
                    <a:pt x="450" y="170"/>
                    <a:pt x="450" y="172"/>
                  </a:cubicBezTo>
                  <a:close/>
                  <a:moveTo>
                    <a:pt x="593" y="119"/>
                  </a:moveTo>
                  <a:cubicBezTo>
                    <a:pt x="580" y="112"/>
                    <a:pt x="570" y="109"/>
                    <a:pt x="552" y="109"/>
                  </a:cubicBezTo>
                  <a:cubicBezTo>
                    <a:pt x="526" y="109"/>
                    <a:pt x="507" y="131"/>
                    <a:pt x="507" y="172"/>
                  </a:cubicBezTo>
                  <a:cubicBezTo>
                    <a:pt x="507" y="208"/>
                    <a:pt x="524" y="227"/>
                    <a:pt x="546" y="227"/>
                  </a:cubicBezTo>
                  <a:cubicBezTo>
                    <a:pt x="565" y="227"/>
                    <a:pt x="580" y="216"/>
                    <a:pt x="593" y="198"/>
                  </a:cubicBezTo>
                  <a:moveTo>
                    <a:pt x="599" y="251"/>
                  </a:moveTo>
                  <a:cubicBezTo>
                    <a:pt x="595" y="227"/>
                    <a:pt x="595" y="227"/>
                    <a:pt x="595" y="227"/>
                  </a:cubicBezTo>
                  <a:cubicBezTo>
                    <a:pt x="583" y="242"/>
                    <a:pt x="566" y="255"/>
                    <a:pt x="541" y="255"/>
                  </a:cubicBezTo>
                  <a:cubicBezTo>
                    <a:pt x="506" y="255"/>
                    <a:pt x="476" y="229"/>
                    <a:pt x="476" y="173"/>
                  </a:cubicBezTo>
                  <a:cubicBezTo>
                    <a:pt x="476" y="113"/>
                    <a:pt x="511" y="83"/>
                    <a:pt x="551" y="83"/>
                  </a:cubicBezTo>
                  <a:cubicBezTo>
                    <a:pt x="567" y="83"/>
                    <a:pt x="582" y="86"/>
                    <a:pt x="593" y="91"/>
                  </a:cubicBezTo>
                  <a:cubicBezTo>
                    <a:pt x="593" y="5"/>
                    <a:pt x="593" y="5"/>
                    <a:pt x="593" y="5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24" y="251"/>
                    <a:pt x="624" y="251"/>
                    <a:pt x="624" y="251"/>
                  </a:cubicBezTo>
                  <a:lnTo>
                    <a:pt x="599" y="251"/>
                  </a:lnTo>
                  <a:close/>
                  <a:moveTo>
                    <a:pt x="671" y="251"/>
                  </a:moveTo>
                  <a:cubicBezTo>
                    <a:pt x="671" y="85"/>
                    <a:pt x="671" y="85"/>
                    <a:pt x="671" y="85"/>
                  </a:cubicBezTo>
                  <a:cubicBezTo>
                    <a:pt x="702" y="85"/>
                    <a:pt x="702" y="85"/>
                    <a:pt x="702" y="85"/>
                  </a:cubicBezTo>
                  <a:cubicBezTo>
                    <a:pt x="702" y="251"/>
                    <a:pt x="702" y="251"/>
                    <a:pt x="702" y="251"/>
                  </a:cubicBezTo>
                  <a:moveTo>
                    <a:pt x="687" y="52"/>
                  </a:moveTo>
                  <a:cubicBezTo>
                    <a:pt x="676" y="52"/>
                    <a:pt x="667" y="43"/>
                    <a:pt x="667" y="33"/>
                  </a:cubicBezTo>
                  <a:cubicBezTo>
                    <a:pt x="667" y="22"/>
                    <a:pt x="676" y="13"/>
                    <a:pt x="687" y="13"/>
                  </a:cubicBezTo>
                  <a:cubicBezTo>
                    <a:pt x="698" y="13"/>
                    <a:pt x="707" y="22"/>
                    <a:pt x="707" y="33"/>
                  </a:cubicBezTo>
                  <a:cubicBezTo>
                    <a:pt x="707" y="43"/>
                    <a:pt x="698" y="52"/>
                    <a:pt x="687" y="52"/>
                  </a:cubicBezTo>
                  <a:close/>
                  <a:moveTo>
                    <a:pt x="875" y="237"/>
                  </a:moveTo>
                  <a:cubicBezTo>
                    <a:pt x="870" y="209"/>
                    <a:pt x="870" y="209"/>
                    <a:pt x="870" y="209"/>
                  </a:cubicBezTo>
                  <a:cubicBezTo>
                    <a:pt x="853" y="224"/>
                    <a:pt x="839" y="228"/>
                    <a:pt x="822" y="228"/>
                  </a:cubicBezTo>
                  <a:cubicBezTo>
                    <a:pt x="793" y="228"/>
                    <a:pt x="772" y="209"/>
                    <a:pt x="772" y="168"/>
                  </a:cubicBezTo>
                  <a:cubicBezTo>
                    <a:pt x="772" y="130"/>
                    <a:pt x="791" y="109"/>
                    <a:pt x="818" y="109"/>
                  </a:cubicBezTo>
                  <a:cubicBezTo>
                    <a:pt x="837" y="109"/>
                    <a:pt x="853" y="115"/>
                    <a:pt x="868" y="128"/>
                  </a:cubicBezTo>
                  <a:cubicBezTo>
                    <a:pt x="873" y="97"/>
                    <a:pt x="873" y="97"/>
                    <a:pt x="873" y="97"/>
                  </a:cubicBezTo>
                  <a:cubicBezTo>
                    <a:pt x="860" y="88"/>
                    <a:pt x="843" y="82"/>
                    <a:pt x="819" y="82"/>
                  </a:cubicBezTo>
                  <a:cubicBezTo>
                    <a:pt x="776" y="82"/>
                    <a:pt x="741" y="112"/>
                    <a:pt x="741" y="169"/>
                  </a:cubicBezTo>
                  <a:cubicBezTo>
                    <a:pt x="741" y="224"/>
                    <a:pt x="773" y="255"/>
                    <a:pt x="818" y="255"/>
                  </a:cubicBezTo>
                  <a:cubicBezTo>
                    <a:pt x="840" y="255"/>
                    <a:pt x="858" y="250"/>
                    <a:pt x="875" y="237"/>
                  </a:cubicBezTo>
                  <a:moveTo>
                    <a:pt x="1005" y="167"/>
                  </a:moveTo>
                  <a:cubicBezTo>
                    <a:pt x="943" y="173"/>
                    <a:pt x="930" y="190"/>
                    <a:pt x="930" y="207"/>
                  </a:cubicBezTo>
                  <a:cubicBezTo>
                    <a:pt x="930" y="221"/>
                    <a:pt x="939" y="229"/>
                    <a:pt x="955" y="229"/>
                  </a:cubicBezTo>
                  <a:cubicBezTo>
                    <a:pt x="973" y="229"/>
                    <a:pt x="991" y="220"/>
                    <a:pt x="1005" y="206"/>
                  </a:cubicBezTo>
                  <a:moveTo>
                    <a:pt x="1010" y="251"/>
                  </a:moveTo>
                  <a:cubicBezTo>
                    <a:pt x="1007" y="229"/>
                    <a:pt x="1007" y="229"/>
                    <a:pt x="1007" y="229"/>
                  </a:cubicBezTo>
                  <a:cubicBezTo>
                    <a:pt x="994" y="243"/>
                    <a:pt x="976" y="255"/>
                    <a:pt x="948" y="255"/>
                  </a:cubicBezTo>
                  <a:cubicBezTo>
                    <a:pt x="919" y="255"/>
                    <a:pt x="900" y="237"/>
                    <a:pt x="900" y="209"/>
                  </a:cubicBezTo>
                  <a:cubicBezTo>
                    <a:pt x="900" y="167"/>
                    <a:pt x="935" y="151"/>
                    <a:pt x="1005" y="144"/>
                  </a:cubicBezTo>
                  <a:cubicBezTo>
                    <a:pt x="1005" y="137"/>
                    <a:pt x="1005" y="137"/>
                    <a:pt x="1005" y="137"/>
                  </a:cubicBezTo>
                  <a:cubicBezTo>
                    <a:pt x="1005" y="116"/>
                    <a:pt x="992" y="108"/>
                    <a:pt x="973" y="108"/>
                  </a:cubicBezTo>
                  <a:cubicBezTo>
                    <a:pt x="953" y="108"/>
                    <a:pt x="934" y="115"/>
                    <a:pt x="915" y="123"/>
                  </a:cubicBezTo>
                  <a:cubicBezTo>
                    <a:pt x="911" y="96"/>
                    <a:pt x="911" y="96"/>
                    <a:pt x="911" y="96"/>
                  </a:cubicBezTo>
                  <a:cubicBezTo>
                    <a:pt x="931" y="88"/>
                    <a:pt x="950" y="82"/>
                    <a:pt x="976" y="82"/>
                  </a:cubicBezTo>
                  <a:cubicBezTo>
                    <a:pt x="1016" y="82"/>
                    <a:pt x="1036" y="98"/>
                    <a:pt x="1036" y="135"/>
                  </a:cubicBezTo>
                  <a:cubicBezTo>
                    <a:pt x="1036" y="251"/>
                    <a:pt x="1036" y="251"/>
                    <a:pt x="1036" y="251"/>
                  </a:cubicBezTo>
                  <a:lnTo>
                    <a:pt x="1010" y="251"/>
                  </a:lnTo>
                  <a:close/>
                  <a:moveTo>
                    <a:pt x="1113" y="251"/>
                  </a:moveTo>
                  <a:cubicBezTo>
                    <a:pt x="1113" y="0"/>
                    <a:pt x="1113" y="0"/>
                    <a:pt x="1113" y="0"/>
                  </a:cubicBezTo>
                  <a:cubicBezTo>
                    <a:pt x="1082" y="5"/>
                    <a:pt x="1082" y="5"/>
                    <a:pt x="1082" y="5"/>
                  </a:cubicBezTo>
                  <a:cubicBezTo>
                    <a:pt x="1082" y="251"/>
                    <a:pt x="1082" y="251"/>
                    <a:pt x="1082" y="251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1143000" y="1"/>
            <a:ext cx="4267200" cy="12939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5760" y="1434162"/>
            <a:ext cx="4355776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orpContent2d_no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43"/>
          <p:cNvSpPr>
            <a:spLocks noGrp="1"/>
          </p:cNvSpPr>
          <p:nvPr userDrawn="1"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44"/>
          <p:cNvSpPr>
            <a:spLocks noGrp="1"/>
          </p:cNvSpPr>
          <p:nvPr userDrawn="1"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o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4"/>
          <p:cNvSpPr>
            <a:spLocks noGrp="1"/>
          </p:cNvSpPr>
          <p:nvPr userDrawn="1"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1"/>
          </p:nvPr>
        </p:nvSpPr>
        <p:spPr>
          <a:xfrm>
            <a:off x="3833091" y="869949"/>
            <a:ext cx="4879108" cy="4721225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241538" y="871268"/>
            <a:ext cx="3407430" cy="1561040"/>
          </a:xfrm>
          <a:prstGeom prst="roundRect">
            <a:avLst>
              <a:gd name="adj" fmla="val 7375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/>
          <a:p>
            <a:pPr algn="r">
              <a:lnSpc>
                <a:spcPct val="85000"/>
              </a:lnSpc>
            </a:pPr>
            <a:endParaRPr lang="en-US" sz="3400" b="1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 userDrawn="1"/>
        </p:nvSpPr>
        <p:spPr>
          <a:xfrm flipV="1">
            <a:off x="310551" y="534837"/>
            <a:ext cx="3329796" cy="224271"/>
          </a:xfrm>
          <a:prstGeom prst="roundRect">
            <a:avLst>
              <a:gd name="adj" fmla="val 27485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itle Placeholder 43"/>
          <p:cNvSpPr>
            <a:spLocks noGrp="1"/>
          </p:cNvSpPr>
          <p:nvPr userDrawn="1">
            <p:ph type="title"/>
          </p:nvPr>
        </p:nvSpPr>
        <p:spPr>
          <a:xfrm>
            <a:off x="428625" y="904875"/>
            <a:ext cx="3181350" cy="14859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lvl1pPr marL="0" algn="r" defTabSz="914400" rtl="0" eaLnBrk="1" latinLnBrk="0" hangingPunct="1">
              <a:lnSpc>
                <a:spcPct val="85000"/>
              </a:lnSpc>
              <a:defRPr lang="en-US" sz="3400" b="1" kern="1200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,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 userDrawn="1">
            <p:ph type="title"/>
          </p:nvPr>
        </p:nvSpPr>
        <p:spPr>
          <a:xfrm>
            <a:off x="457200" y="4149969"/>
            <a:ext cx="2764302" cy="792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44"/>
          <p:cNvSpPr>
            <a:spLocks noGrp="1"/>
          </p:cNvSpPr>
          <p:nvPr userDrawn="1"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1"/>
          </p:nvPr>
        </p:nvSpPr>
        <p:spPr>
          <a:xfrm>
            <a:off x="3418448" y="4149969"/>
            <a:ext cx="5293751" cy="219554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LOGO Picture Top, Content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pContent2d_no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43"/>
          <p:cNvSpPr>
            <a:spLocks noGrp="1"/>
          </p:cNvSpPr>
          <p:nvPr userDrawn="1">
            <p:ph type="title"/>
          </p:nvPr>
        </p:nvSpPr>
        <p:spPr>
          <a:xfrm>
            <a:off x="457200" y="4149969"/>
            <a:ext cx="2764302" cy="792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44"/>
          <p:cNvSpPr>
            <a:spLocks noGrp="1"/>
          </p:cNvSpPr>
          <p:nvPr userDrawn="1"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1"/>
          </p:nvPr>
        </p:nvSpPr>
        <p:spPr>
          <a:xfrm>
            <a:off x="3418448" y="4149969"/>
            <a:ext cx="5293751" cy="219554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44"/>
          <p:cNvSpPr txBox="1">
            <a:spLocks/>
          </p:cNvSpPr>
          <p:nvPr userDrawn="1"/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D383D-7FAB-4D90-A309-74EB45E23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61340">
                  <a:lumMod val="20000"/>
                  <a:lumOff val="8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6" name="Picture 25" descr="corpContent2d_noLogo.jp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 userDrawn="1"/>
          </p:nvGrpSpPr>
          <p:grpSpPr bwMode="gray">
            <a:xfrm>
              <a:off x="7515141" y="5828373"/>
              <a:ext cx="1350834" cy="654209"/>
              <a:chOff x="1017588" y="1603376"/>
              <a:chExt cx="3589337" cy="1738312"/>
            </a:xfrm>
          </p:grpSpPr>
          <p:sp>
            <p:nvSpPr>
              <p:cNvPr id="28" name="Freeform 11"/>
              <p:cNvSpPr>
                <a:spLocks/>
              </p:cNvSpPr>
              <p:nvPr/>
            </p:nvSpPr>
            <p:spPr bwMode="gray">
              <a:xfrm>
                <a:off x="1228725" y="2555876"/>
                <a:ext cx="325437" cy="1857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03" y="52"/>
                  </a:cxn>
                  <a:cxn ang="0">
                    <a:pos x="205" y="117"/>
                  </a:cxn>
                  <a:cxn ang="0">
                    <a:pos x="0" y="36"/>
                  </a:cxn>
                  <a:cxn ang="0">
                    <a:pos x="13" y="0"/>
                  </a:cxn>
                </a:cxnLst>
                <a:rect l="0" t="0" r="r" b="b"/>
                <a:pathLst>
                  <a:path w="205" h="117">
                    <a:moveTo>
                      <a:pt x="13" y="0"/>
                    </a:moveTo>
                    <a:lnTo>
                      <a:pt x="203" y="52"/>
                    </a:lnTo>
                    <a:lnTo>
                      <a:pt x="205" y="117"/>
                    </a:lnTo>
                    <a:lnTo>
                      <a:pt x="0" y="3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D8C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gray">
              <a:xfrm>
                <a:off x="1228725" y="2555876"/>
                <a:ext cx="325437" cy="1857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03" y="52"/>
                  </a:cxn>
                  <a:cxn ang="0">
                    <a:pos x="205" y="117"/>
                  </a:cxn>
                  <a:cxn ang="0">
                    <a:pos x="0" y="36"/>
                  </a:cxn>
                </a:cxnLst>
                <a:rect l="0" t="0" r="r" b="b"/>
                <a:pathLst>
                  <a:path w="205" h="117">
                    <a:moveTo>
                      <a:pt x="13" y="0"/>
                    </a:moveTo>
                    <a:lnTo>
                      <a:pt x="203" y="52"/>
                    </a:lnTo>
                    <a:lnTo>
                      <a:pt x="205" y="117"/>
                    </a:lnTo>
                    <a:lnTo>
                      <a:pt x="0" y="3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gray">
              <a:xfrm>
                <a:off x="1027547" y="1770062"/>
                <a:ext cx="893762" cy="1571626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359" y="327"/>
                  </a:cxn>
                  <a:cxn ang="0">
                    <a:pos x="146" y="979"/>
                  </a:cxn>
                  <a:cxn ang="0">
                    <a:pos x="46" y="980"/>
                  </a:cxn>
                  <a:cxn ang="0">
                    <a:pos x="266" y="369"/>
                  </a:cxn>
                  <a:cxn ang="0">
                    <a:pos x="474" y="1"/>
                  </a:cxn>
                </a:cxnLst>
                <a:rect l="0" t="0" r="r" b="b"/>
                <a:pathLst>
                  <a:path w="558" h="980">
                    <a:moveTo>
                      <a:pt x="558" y="0"/>
                    </a:moveTo>
                    <a:cubicBezTo>
                      <a:pt x="533" y="114"/>
                      <a:pt x="477" y="245"/>
                      <a:pt x="359" y="327"/>
                    </a:cubicBezTo>
                    <a:cubicBezTo>
                      <a:pt x="194" y="443"/>
                      <a:pt x="62" y="612"/>
                      <a:pt x="146" y="979"/>
                    </a:cubicBezTo>
                    <a:cubicBezTo>
                      <a:pt x="46" y="980"/>
                      <a:pt x="46" y="980"/>
                      <a:pt x="46" y="980"/>
                    </a:cubicBezTo>
                    <a:cubicBezTo>
                      <a:pt x="0" y="724"/>
                      <a:pt x="67" y="497"/>
                      <a:pt x="266" y="369"/>
                    </a:cubicBezTo>
                    <a:cubicBezTo>
                      <a:pt x="404" y="279"/>
                      <a:pt x="457" y="130"/>
                      <a:pt x="474" y="1"/>
                    </a:cubicBezTo>
                  </a:path>
                </a:pathLst>
              </a:custGeom>
              <a:solidFill>
                <a:srgbClr val="E370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gray">
              <a:xfrm>
                <a:off x="1017588" y="1770063"/>
                <a:ext cx="893762" cy="1571625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359" y="327"/>
                  </a:cxn>
                  <a:cxn ang="0">
                    <a:pos x="146" y="979"/>
                  </a:cxn>
                  <a:cxn ang="0">
                    <a:pos x="46" y="980"/>
                  </a:cxn>
                  <a:cxn ang="0">
                    <a:pos x="266" y="369"/>
                  </a:cxn>
                  <a:cxn ang="0">
                    <a:pos x="474" y="1"/>
                  </a:cxn>
                  <a:cxn ang="0">
                    <a:pos x="558" y="0"/>
                  </a:cxn>
                </a:cxnLst>
                <a:rect l="0" t="0" r="r" b="b"/>
                <a:pathLst>
                  <a:path w="558" h="980">
                    <a:moveTo>
                      <a:pt x="558" y="0"/>
                    </a:moveTo>
                    <a:cubicBezTo>
                      <a:pt x="533" y="114"/>
                      <a:pt x="477" y="245"/>
                      <a:pt x="359" y="327"/>
                    </a:cubicBezTo>
                    <a:cubicBezTo>
                      <a:pt x="194" y="443"/>
                      <a:pt x="62" y="612"/>
                      <a:pt x="146" y="979"/>
                    </a:cubicBezTo>
                    <a:cubicBezTo>
                      <a:pt x="46" y="980"/>
                      <a:pt x="46" y="980"/>
                      <a:pt x="46" y="980"/>
                    </a:cubicBezTo>
                    <a:cubicBezTo>
                      <a:pt x="0" y="724"/>
                      <a:pt x="67" y="497"/>
                      <a:pt x="266" y="369"/>
                    </a:cubicBezTo>
                    <a:cubicBezTo>
                      <a:pt x="404" y="279"/>
                      <a:pt x="457" y="130"/>
                      <a:pt x="474" y="1"/>
                    </a:cubicBezTo>
                    <a:lnTo>
                      <a:pt x="558" y="0"/>
                    </a:lnTo>
                    <a:close/>
                  </a:path>
                </a:pathLst>
              </a:custGeom>
              <a:noFill/>
              <a:ln w="6" cap="flat">
                <a:solidFill>
                  <a:srgbClr val="E3701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gray">
              <a:xfrm>
                <a:off x="1276350" y="2822576"/>
                <a:ext cx="427037" cy="1095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66" y="0"/>
                  </a:cxn>
                  <a:cxn ang="0">
                    <a:pos x="269" y="32"/>
                  </a:cxn>
                  <a:cxn ang="0">
                    <a:pos x="0" y="69"/>
                  </a:cxn>
                  <a:cxn ang="0">
                    <a:pos x="0" y="5"/>
                  </a:cxn>
                </a:cxnLst>
                <a:rect l="0" t="0" r="r" b="b"/>
                <a:pathLst>
                  <a:path w="269" h="69">
                    <a:moveTo>
                      <a:pt x="0" y="5"/>
                    </a:moveTo>
                    <a:lnTo>
                      <a:pt x="266" y="0"/>
                    </a:lnTo>
                    <a:lnTo>
                      <a:pt x="269" y="32"/>
                    </a:lnTo>
                    <a:lnTo>
                      <a:pt x="0" y="6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3124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gray">
              <a:xfrm>
                <a:off x="1276350" y="2822576"/>
                <a:ext cx="427037" cy="1095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66" y="0"/>
                  </a:cxn>
                  <a:cxn ang="0">
                    <a:pos x="269" y="32"/>
                  </a:cxn>
                  <a:cxn ang="0">
                    <a:pos x="0" y="69"/>
                  </a:cxn>
                </a:cxnLst>
                <a:rect l="0" t="0" r="r" b="b"/>
                <a:pathLst>
                  <a:path w="269" h="69">
                    <a:moveTo>
                      <a:pt x="0" y="5"/>
                    </a:moveTo>
                    <a:lnTo>
                      <a:pt x="266" y="0"/>
                    </a:lnTo>
                    <a:lnTo>
                      <a:pt x="269" y="32"/>
                    </a:lnTo>
                    <a:lnTo>
                      <a:pt x="0" y="6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gray">
              <a:xfrm>
                <a:off x="1214438" y="1603376"/>
                <a:ext cx="603250" cy="1481138"/>
              </a:xfrm>
              <a:custGeom>
                <a:avLst/>
                <a:gdLst/>
                <a:ahLst/>
                <a:cxnLst>
                  <a:cxn ang="0">
                    <a:pos x="330" y="924"/>
                  </a:cxn>
                  <a:cxn ang="0">
                    <a:pos x="166" y="422"/>
                  </a:cxn>
                  <a:cxn ang="0">
                    <a:pos x="139" y="0"/>
                  </a:cxn>
                  <a:cxn ang="0">
                    <a:pos x="51" y="0"/>
                  </a:cxn>
                  <a:cxn ang="0">
                    <a:pos x="142" y="437"/>
                  </a:cxn>
                  <a:cxn ang="0">
                    <a:pos x="242" y="641"/>
                  </a:cxn>
                  <a:cxn ang="0">
                    <a:pos x="217" y="924"/>
                  </a:cxn>
                </a:cxnLst>
                <a:rect l="0" t="0" r="r" b="b"/>
                <a:pathLst>
                  <a:path w="377" h="924">
                    <a:moveTo>
                      <a:pt x="330" y="924"/>
                    </a:moveTo>
                    <a:cubicBezTo>
                      <a:pt x="377" y="711"/>
                      <a:pt x="275" y="580"/>
                      <a:pt x="166" y="422"/>
                    </a:cubicBezTo>
                    <a:cubicBezTo>
                      <a:pt x="59" y="267"/>
                      <a:pt x="75" y="154"/>
                      <a:pt x="139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" y="165"/>
                      <a:pt x="0" y="272"/>
                      <a:pt x="142" y="437"/>
                    </a:cubicBezTo>
                    <a:cubicBezTo>
                      <a:pt x="195" y="498"/>
                      <a:pt x="228" y="567"/>
                      <a:pt x="242" y="641"/>
                    </a:cubicBezTo>
                    <a:cubicBezTo>
                      <a:pt x="260" y="731"/>
                      <a:pt x="251" y="827"/>
                      <a:pt x="217" y="924"/>
                    </a:cubicBezTo>
                  </a:path>
                </a:pathLst>
              </a:custGeom>
              <a:solidFill>
                <a:srgbClr val="0065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gray">
              <a:xfrm>
                <a:off x="1739900" y="2116138"/>
                <a:ext cx="968375" cy="969963"/>
              </a:xfrm>
              <a:prstGeom prst="rect">
                <a:avLst/>
              </a:prstGeom>
              <a:solidFill>
                <a:srgbClr val="D3124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gray">
              <a:xfrm>
                <a:off x="1795463" y="2182813"/>
                <a:ext cx="857250" cy="831850"/>
              </a:xfrm>
              <a:custGeom>
                <a:avLst/>
                <a:gdLst/>
                <a:ahLst/>
                <a:cxnLst>
                  <a:cxn ang="0">
                    <a:pos x="87" y="233"/>
                  </a:cxn>
                  <a:cxn ang="0">
                    <a:pos x="291" y="58"/>
                  </a:cxn>
                  <a:cxn ang="0">
                    <a:pos x="264" y="58"/>
                  </a:cxn>
                  <a:cxn ang="0">
                    <a:pos x="253" y="0"/>
                  </a:cxn>
                  <a:cxn ang="0">
                    <a:pos x="280" y="0"/>
                  </a:cxn>
                  <a:cxn ang="0">
                    <a:pos x="514" y="53"/>
                  </a:cxn>
                  <a:cxn ang="0">
                    <a:pos x="478" y="58"/>
                  </a:cxn>
                  <a:cxn ang="0">
                    <a:pos x="517" y="0"/>
                  </a:cxn>
                  <a:cxn ang="0">
                    <a:pos x="491" y="27"/>
                  </a:cxn>
                  <a:cxn ang="0">
                    <a:pos x="392" y="19"/>
                  </a:cxn>
                  <a:cxn ang="0">
                    <a:pos x="33" y="12"/>
                  </a:cxn>
                  <a:cxn ang="0">
                    <a:pos x="37" y="0"/>
                  </a:cxn>
                  <a:cxn ang="0">
                    <a:pos x="41" y="12"/>
                  </a:cxn>
                  <a:cxn ang="0">
                    <a:pos x="508" y="489"/>
                  </a:cxn>
                  <a:cxn ang="0">
                    <a:pos x="519" y="518"/>
                  </a:cxn>
                  <a:cxn ang="0">
                    <a:pos x="478" y="462"/>
                  </a:cxn>
                  <a:cxn ang="0">
                    <a:pos x="431" y="466"/>
                  </a:cxn>
                  <a:cxn ang="0">
                    <a:pos x="475" y="472"/>
                  </a:cxn>
                  <a:cxn ang="0">
                    <a:pos x="463" y="518"/>
                  </a:cxn>
                  <a:cxn ang="0">
                    <a:pos x="410" y="518"/>
                  </a:cxn>
                  <a:cxn ang="0">
                    <a:pos x="422" y="459"/>
                  </a:cxn>
                  <a:cxn ang="0">
                    <a:pos x="367" y="519"/>
                  </a:cxn>
                  <a:cxn ang="0">
                    <a:pos x="386" y="502"/>
                  </a:cxn>
                  <a:cxn ang="0">
                    <a:pos x="296" y="459"/>
                  </a:cxn>
                  <a:cxn ang="0">
                    <a:pos x="344" y="518"/>
                  </a:cxn>
                  <a:cxn ang="0">
                    <a:pos x="312" y="469"/>
                  </a:cxn>
                  <a:cxn ang="0">
                    <a:pos x="221" y="503"/>
                  </a:cxn>
                  <a:cxn ang="0">
                    <a:pos x="192" y="459"/>
                  </a:cxn>
                  <a:cxn ang="0">
                    <a:pos x="225" y="461"/>
                  </a:cxn>
                  <a:cxn ang="0">
                    <a:pos x="287" y="472"/>
                  </a:cxn>
                  <a:cxn ang="0">
                    <a:pos x="282" y="479"/>
                  </a:cxn>
                  <a:cxn ang="0">
                    <a:pos x="286" y="508"/>
                  </a:cxn>
                  <a:cxn ang="0">
                    <a:pos x="244" y="516"/>
                  </a:cxn>
                  <a:cxn ang="0">
                    <a:pos x="166" y="518"/>
                  </a:cxn>
                  <a:cxn ang="0">
                    <a:pos x="178" y="459"/>
                  </a:cxn>
                  <a:cxn ang="0">
                    <a:pos x="150" y="459"/>
                  </a:cxn>
                  <a:cxn ang="0">
                    <a:pos x="102" y="516"/>
                  </a:cxn>
                  <a:cxn ang="0">
                    <a:pos x="82" y="459"/>
                  </a:cxn>
                  <a:cxn ang="0">
                    <a:pos x="57" y="461"/>
                  </a:cxn>
                  <a:cxn ang="0">
                    <a:pos x="57" y="518"/>
                  </a:cxn>
                  <a:cxn ang="0">
                    <a:pos x="37" y="459"/>
                  </a:cxn>
                  <a:cxn ang="0">
                    <a:pos x="321" y="242"/>
                  </a:cxn>
                  <a:cxn ang="0">
                    <a:pos x="370" y="79"/>
                  </a:cxn>
                  <a:cxn ang="0">
                    <a:pos x="180" y="96"/>
                  </a:cxn>
                  <a:cxn ang="0">
                    <a:pos x="199" y="148"/>
                  </a:cxn>
                  <a:cxn ang="0">
                    <a:pos x="305" y="83"/>
                  </a:cxn>
                  <a:cxn ang="0">
                    <a:pos x="267" y="238"/>
                  </a:cxn>
                  <a:cxn ang="0">
                    <a:pos x="165" y="242"/>
                  </a:cxn>
                  <a:cxn ang="0">
                    <a:pos x="517" y="361"/>
                  </a:cxn>
                  <a:cxn ang="0">
                    <a:pos x="522" y="294"/>
                  </a:cxn>
                  <a:cxn ang="0">
                    <a:pos x="304" y="289"/>
                  </a:cxn>
                  <a:cxn ang="0">
                    <a:pos x="322" y="406"/>
                  </a:cxn>
                  <a:cxn ang="0">
                    <a:pos x="158" y="398"/>
                  </a:cxn>
                  <a:cxn ang="0">
                    <a:pos x="216" y="265"/>
                  </a:cxn>
                  <a:cxn ang="0">
                    <a:pos x="28" y="415"/>
                  </a:cxn>
                  <a:cxn ang="0">
                    <a:pos x="35" y="323"/>
                  </a:cxn>
                  <a:cxn ang="0">
                    <a:pos x="133" y="422"/>
                  </a:cxn>
                  <a:cxn ang="0">
                    <a:pos x="234" y="355"/>
                  </a:cxn>
                  <a:cxn ang="0">
                    <a:pos x="396" y="423"/>
                  </a:cxn>
                  <a:cxn ang="0">
                    <a:pos x="433" y="421"/>
                  </a:cxn>
                  <a:cxn ang="0">
                    <a:pos x="274" y="345"/>
                  </a:cxn>
                  <a:cxn ang="0">
                    <a:pos x="367" y="161"/>
                  </a:cxn>
                  <a:cxn ang="0">
                    <a:pos x="431" y="89"/>
                  </a:cxn>
                </a:cxnLst>
                <a:rect l="0" t="0" r="r" b="b"/>
                <a:pathLst>
                  <a:path w="535" h="519">
                    <a:moveTo>
                      <a:pt x="84" y="77"/>
                    </a:moveTo>
                    <a:cubicBezTo>
                      <a:pt x="38" y="77"/>
                      <a:pt x="0" y="115"/>
                      <a:pt x="0" y="161"/>
                    </a:cubicBezTo>
                    <a:cubicBezTo>
                      <a:pt x="0" y="207"/>
                      <a:pt x="38" y="245"/>
                      <a:pt x="84" y="245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131" y="244"/>
                      <a:pt x="168" y="207"/>
                      <a:pt x="168" y="161"/>
                    </a:cubicBezTo>
                    <a:cubicBezTo>
                      <a:pt x="168" y="115"/>
                      <a:pt x="131" y="77"/>
                      <a:pt x="84" y="77"/>
                    </a:cubicBezTo>
                    <a:close/>
                    <a:moveTo>
                      <a:pt x="104" y="232"/>
                    </a:moveTo>
                    <a:cubicBezTo>
                      <a:pt x="98" y="233"/>
                      <a:pt x="92" y="233"/>
                      <a:pt x="87" y="233"/>
                    </a:cubicBezTo>
                    <a:cubicBezTo>
                      <a:pt x="46" y="229"/>
                      <a:pt x="28" y="189"/>
                      <a:pt x="24" y="171"/>
                    </a:cubicBezTo>
                    <a:cubicBezTo>
                      <a:pt x="16" y="138"/>
                      <a:pt x="34" y="97"/>
                      <a:pt x="64" y="89"/>
                    </a:cubicBezTo>
                    <a:cubicBezTo>
                      <a:pt x="98" y="80"/>
                      <a:pt x="134" y="105"/>
                      <a:pt x="145" y="145"/>
                    </a:cubicBezTo>
                    <a:cubicBezTo>
                      <a:pt x="157" y="190"/>
                      <a:pt x="134" y="228"/>
                      <a:pt x="104" y="232"/>
                    </a:cubicBezTo>
                    <a:close/>
                    <a:moveTo>
                      <a:pt x="294" y="48"/>
                    </a:moveTo>
                    <a:cubicBezTo>
                      <a:pt x="294" y="54"/>
                      <a:pt x="294" y="55"/>
                      <a:pt x="301" y="55"/>
                    </a:cubicBezTo>
                    <a:cubicBezTo>
                      <a:pt x="301" y="58"/>
                      <a:pt x="301" y="58"/>
                      <a:pt x="301" y="58"/>
                    </a:cubicBezTo>
                    <a:cubicBezTo>
                      <a:pt x="298" y="58"/>
                      <a:pt x="294" y="58"/>
                      <a:pt x="291" y="58"/>
                    </a:cubicBezTo>
                    <a:cubicBezTo>
                      <a:pt x="287" y="58"/>
                      <a:pt x="283" y="58"/>
                      <a:pt x="280" y="58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87" y="55"/>
                      <a:pt x="287" y="54"/>
                      <a:pt x="287" y="48"/>
                    </a:cubicBezTo>
                    <a:cubicBezTo>
                      <a:pt x="287" y="29"/>
                      <a:pt x="287" y="29"/>
                      <a:pt x="287" y="29"/>
                    </a:cubicBezTo>
                    <a:cubicBezTo>
                      <a:pt x="257" y="29"/>
                      <a:pt x="257" y="29"/>
                      <a:pt x="257" y="29"/>
                    </a:cubicBezTo>
                    <a:cubicBezTo>
                      <a:pt x="257" y="48"/>
                      <a:pt x="257" y="48"/>
                      <a:pt x="257" y="48"/>
                    </a:cubicBezTo>
                    <a:cubicBezTo>
                      <a:pt x="257" y="54"/>
                      <a:pt x="257" y="55"/>
                      <a:pt x="264" y="55"/>
                    </a:cubicBezTo>
                    <a:cubicBezTo>
                      <a:pt x="264" y="58"/>
                      <a:pt x="264" y="58"/>
                      <a:pt x="264" y="58"/>
                    </a:cubicBezTo>
                    <a:cubicBezTo>
                      <a:pt x="261" y="58"/>
                      <a:pt x="257" y="58"/>
                      <a:pt x="253" y="58"/>
                    </a:cubicBezTo>
                    <a:cubicBezTo>
                      <a:pt x="250" y="58"/>
                      <a:pt x="246" y="58"/>
                      <a:pt x="243" y="58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50" y="55"/>
                      <a:pt x="250" y="54"/>
                      <a:pt x="250" y="48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3"/>
                      <a:pt x="250" y="3"/>
                      <a:pt x="243" y="2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6" y="0"/>
                      <a:pt x="250" y="0"/>
                      <a:pt x="253" y="0"/>
                    </a:cubicBezTo>
                    <a:cubicBezTo>
                      <a:pt x="257" y="0"/>
                      <a:pt x="261" y="0"/>
                      <a:pt x="264" y="0"/>
                    </a:cubicBezTo>
                    <a:cubicBezTo>
                      <a:pt x="264" y="2"/>
                      <a:pt x="264" y="2"/>
                      <a:pt x="264" y="2"/>
                    </a:cubicBezTo>
                    <a:cubicBezTo>
                      <a:pt x="257" y="3"/>
                      <a:pt x="257" y="3"/>
                      <a:pt x="257" y="10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87" y="25"/>
                      <a:pt x="287" y="25"/>
                      <a:pt x="287" y="25"/>
                    </a:cubicBezTo>
                    <a:cubicBezTo>
                      <a:pt x="287" y="10"/>
                      <a:pt x="287" y="10"/>
                      <a:pt x="287" y="10"/>
                    </a:cubicBezTo>
                    <a:cubicBezTo>
                      <a:pt x="287" y="3"/>
                      <a:pt x="287" y="3"/>
                      <a:pt x="280" y="2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3" y="0"/>
                      <a:pt x="287" y="0"/>
                      <a:pt x="291" y="0"/>
                    </a:cubicBezTo>
                    <a:cubicBezTo>
                      <a:pt x="294" y="0"/>
                      <a:pt x="298" y="0"/>
                      <a:pt x="301" y="0"/>
                    </a:cubicBezTo>
                    <a:cubicBezTo>
                      <a:pt x="301" y="2"/>
                      <a:pt x="301" y="2"/>
                      <a:pt x="301" y="2"/>
                    </a:cubicBezTo>
                    <a:cubicBezTo>
                      <a:pt x="294" y="3"/>
                      <a:pt x="294" y="3"/>
                      <a:pt x="294" y="10"/>
                    </a:cubicBezTo>
                    <a:moveTo>
                      <a:pt x="491" y="47"/>
                    </a:moveTo>
                    <a:cubicBezTo>
                      <a:pt x="491" y="50"/>
                      <a:pt x="491" y="52"/>
                      <a:pt x="492" y="54"/>
                    </a:cubicBezTo>
                    <a:cubicBezTo>
                      <a:pt x="495" y="54"/>
                      <a:pt x="498" y="54"/>
                      <a:pt x="502" y="54"/>
                    </a:cubicBezTo>
                    <a:cubicBezTo>
                      <a:pt x="506" y="54"/>
                      <a:pt x="510" y="54"/>
                      <a:pt x="514" y="53"/>
                    </a:cubicBezTo>
                    <a:cubicBezTo>
                      <a:pt x="514" y="51"/>
                      <a:pt x="515" y="50"/>
                      <a:pt x="515" y="49"/>
                    </a:cubicBezTo>
                    <a:cubicBezTo>
                      <a:pt x="516" y="44"/>
                      <a:pt x="516" y="44"/>
                      <a:pt x="516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8" y="46"/>
                      <a:pt x="517" y="48"/>
                      <a:pt x="517" y="51"/>
                    </a:cubicBezTo>
                    <a:cubicBezTo>
                      <a:pt x="517" y="58"/>
                      <a:pt x="517" y="58"/>
                      <a:pt x="517" y="58"/>
                    </a:cubicBezTo>
                    <a:cubicBezTo>
                      <a:pt x="515" y="58"/>
                      <a:pt x="510" y="58"/>
                      <a:pt x="505" y="58"/>
                    </a:cubicBezTo>
                    <a:cubicBezTo>
                      <a:pt x="500" y="58"/>
                      <a:pt x="496" y="58"/>
                      <a:pt x="491" y="58"/>
                    </a:cubicBezTo>
                    <a:cubicBezTo>
                      <a:pt x="487" y="58"/>
                      <a:pt x="482" y="58"/>
                      <a:pt x="478" y="58"/>
                    </a:cubicBezTo>
                    <a:cubicBezTo>
                      <a:pt x="478" y="55"/>
                      <a:pt x="478" y="55"/>
                      <a:pt x="478" y="55"/>
                    </a:cubicBezTo>
                    <a:cubicBezTo>
                      <a:pt x="482" y="55"/>
                      <a:pt x="484" y="54"/>
                      <a:pt x="484" y="48"/>
                    </a:cubicBezTo>
                    <a:cubicBezTo>
                      <a:pt x="484" y="10"/>
                      <a:pt x="484" y="10"/>
                      <a:pt x="484" y="10"/>
                    </a:cubicBezTo>
                    <a:cubicBezTo>
                      <a:pt x="484" y="3"/>
                      <a:pt x="484" y="3"/>
                      <a:pt x="477" y="2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482" y="0"/>
                      <a:pt x="486" y="0"/>
                      <a:pt x="491" y="0"/>
                    </a:cubicBezTo>
                    <a:cubicBezTo>
                      <a:pt x="496" y="0"/>
                      <a:pt x="500" y="0"/>
                      <a:pt x="505" y="0"/>
                    </a:cubicBezTo>
                    <a:cubicBezTo>
                      <a:pt x="509" y="0"/>
                      <a:pt x="515" y="0"/>
                      <a:pt x="517" y="0"/>
                    </a:cubicBezTo>
                    <a:cubicBezTo>
                      <a:pt x="516" y="3"/>
                      <a:pt x="516" y="6"/>
                      <a:pt x="516" y="8"/>
                    </a:cubicBezTo>
                    <a:cubicBezTo>
                      <a:pt x="516" y="10"/>
                      <a:pt x="516" y="12"/>
                      <a:pt x="516" y="13"/>
                    </a:cubicBezTo>
                    <a:cubicBezTo>
                      <a:pt x="513" y="13"/>
                      <a:pt x="513" y="13"/>
                      <a:pt x="513" y="13"/>
                    </a:cubicBezTo>
                    <a:cubicBezTo>
                      <a:pt x="513" y="10"/>
                      <a:pt x="513" y="8"/>
                      <a:pt x="512" y="5"/>
                    </a:cubicBezTo>
                    <a:cubicBezTo>
                      <a:pt x="509" y="4"/>
                      <a:pt x="505" y="4"/>
                      <a:pt x="501" y="4"/>
                    </a:cubicBezTo>
                    <a:cubicBezTo>
                      <a:pt x="498" y="4"/>
                      <a:pt x="494" y="4"/>
                      <a:pt x="492" y="4"/>
                    </a:cubicBezTo>
                    <a:cubicBezTo>
                      <a:pt x="491" y="6"/>
                      <a:pt x="491" y="8"/>
                      <a:pt x="491" y="11"/>
                    </a:cubicBezTo>
                    <a:cubicBezTo>
                      <a:pt x="491" y="27"/>
                      <a:pt x="491" y="27"/>
                      <a:pt x="491" y="27"/>
                    </a:cubicBezTo>
                    <a:cubicBezTo>
                      <a:pt x="508" y="27"/>
                      <a:pt x="509" y="28"/>
                      <a:pt x="509" y="20"/>
                    </a:cubicBezTo>
                    <a:cubicBezTo>
                      <a:pt x="511" y="20"/>
                      <a:pt x="511" y="20"/>
                      <a:pt x="511" y="20"/>
                    </a:cubicBezTo>
                    <a:cubicBezTo>
                      <a:pt x="511" y="39"/>
                      <a:pt x="511" y="39"/>
                      <a:pt x="511" y="39"/>
                    </a:cubicBezTo>
                    <a:cubicBezTo>
                      <a:pt x="509" y="39"/>
                      <a:pt x="509" y="39"/>
                      <a:pt x="509" y="39"/>
                    </a:cubicBezTo>
                    <a:cubicBezTo>
                      <a:pt x="509" y="29"/>
                      <a:pt x="508" y="30"/>
                      <a:pt x="491" y="31"/>
                    </a:cubicBezTo>
                    <a:moveTo>
                      <a:pt x="392" y="30"/>
                    </a:moveTo>
                    <a:cubicBezTo>
                      <a:pt x="389" y="30"/>
                      <a:pt x="386" y="28"/>
                      <a:pt x="386" y="25"/>
                    </a:cubicBezTo>
                    <a:cubicBezTo>
                      <a:pt x="386" y="22"/>
                      <a:pt x="389" y="19"/>
                      <a:pt x="392" y="19"/>
                    </a:cubicBezTo>
                    <a:cubicBezTo>
                      <a:pt x="395" y="19"/>
                      <a:pt x="397" y="22"/>
                      <a:pt x="397" y="25"/>
                    </a:cubicBezTo>
                    <a:cubicBezTo>
                      <a:pt x="397" y="28"/>
                      <a:pt x="395" y="30"/>
                      <a:pt x="392" y="30"/>
                    </a:cubicBezTo>
                    <a:moveTo>
                      <a:pt x="153" y="30"/>
                    </a:moveTo>
                    <a:cubicBezTo>
                      <a:pt x="150" y="30"/>
                      <a:pt x="147" y="28"/>
                      <a:pt x="147" y="25"/>
                    </a:cubicBezTo>
                    <a:cubicBezTo>
                      <a:pt x="147" y="22"/>
                      <a:pt x="150" y="19"/>
                      <a:pt x="153" y="19"/>
                    </a:cubicBezTo>
                    <a:cubicBezTo>
                      <a:pt x="156" y="19"/>
                      <a:pt x="158" y="22"/>
                      <a:pt x="158" y="25"/>
                    </a:cubicBezTo>
                    <a:cubicBezTo>
                      <a:pt x="158" y="28"/>
                      <a:pt x="156" y="30"/>
                      <a:pt x="153" y="30"/>
                    </a:cubicBezTo>
                    <a:moveTo>
                      <a:pt x="33" y="12"/>
                    </a:moveTo>
                    <a:cubicBezTo>
                      <a:pt x="33" y="9"/>
                      <a:pt x="33" y="7"/>
                      <a:pt x="33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7" y="5"/>
                      <a:pt x="17" y="7"/>
                    </a:cubicBezTo>
                    <a:cubicBezTo>
                      <a:pt x="17" y="9"/>
                      <a:pt x="16" y="11"/>
                      <a:pt x="16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6"/>
                      <a:pt x="13" y="3"/>
                      <a:pt x="13" y="0"/>
                    </a:cubicBezTo>
                    <a:cubicBezTo>
                      <a:pt x="21" y="0"/>
                      <a:pt x="29" y="0"/>
                      <a:pt x="37" y="0"/>
                    </a:cubicBezTo>
                    <a:cubicBezTo>
                      <a:pt x="45" y="0"/>
                      <a:pt x="53" y="0"/>
                      <a:pt x="61" y="0"/>
                    </a:cubicBezTo>
                    <a:cubicBezTo>
                      <a:pt x="61" y="3"/>
                      <a:pt x="61" y="6"/>
                      <a:pt x="61" y="9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1"/>
                      <a:pt x="58" y="9"/>
                      <a:pt x="57" y="7"/>
                    </a:cubicBezTo>
                    <a:cubicBezTo>
                      <a:pt x="57" y="5"/>
                      <a:pt x="56" y="5"/>
                      <a:pt x="54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7"/>
                      <a:pt x="41" y="9"/>
                      <a:pt x="41" y="12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54"/>
                      <a:pt x="41" y="55"/>
                      <a:pt x="49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5" y="58"/>
                      <a:pt x="41" y="58"/>
                      <a:pt x="37" y="58"/>
                    </a:cubicBezTo>
                    <a:cubicBezTo>
                      <a:pt x="33" y="58"/>
                      <a:pt x="29" y="58"/>
                      <a:pt x="25" y="58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3" y="55"/>
                      <a:pt x="33" y="54"/>
                      <a:pt x="33" y="48"/>
                    </a:cubicBezTo>
                    <a:moveTo>
                      <a:pt x="508" y="489"/>
                    </a:moveTo>
                    <a:cubicBezTo>
                      <a:pt x="517" y="475"/>
                      <a:pt x="517" y="475"/>
                      <a:pt x="517" y="475"/>
                    </a:cubicBezTo>
                    <a:cubicBezTo>
                      <a:pt x="520" y="469"/>
                      <a:pt x="524" y="464"/>
                      <a:pt x="526" y="459"/>
                    </a:cubicBezTo>
                    <a:cubicBezTo>
                      <a:pt x="533" y="460"/>
                      <a:pt x="533" y="460"/>
                      <a:pt x="533" y="460"/>
                    </a:cubicBezTo>
                    <a:cubicBezTo>
                      <a:pt x="526" y="468"/>
                      <a:pt x="516" y="483"/>
                      <a:pt x="512" y="490"/>
                    </a:cubicBezTo>
                    <a:cubicBezTo>
                      <a:pt x="511" y="492"/>
                      <a:pt x="511" y="494"/>
                      <a:pt x="511" y="497"/>
                    </a:cubicBezTo>
                    <a:cubicBezTo>
                      <a:pt x="511" y="508"/>
                      <a:pt x="511" y="508"/>
                      <a:pt x="511" y="508"/>
                    </a:cubicBezTo>
                    <a:cubicBezTo>
                      <a:pt x="511" y="515"/>
                      <a:pt x="511" y="515"/>
                      <a:pt x="519" y="516"/>
                    </a:cubicBezTo>
                    <a:cubicBezTo>
                      <a:pt x="519" y="518"/>
                      <a:pt x="519" y="518"/>
                      <a:pt x="519" y="518"/>
                    </a:cubicBezTo>
                    <a:cubicBezTo>
                      <a:pt x="515" y="518"/>
                      <a:pt x="511" y="518"/>
                      <a:pt x="507" y="518"/>
                    </a:cubicBezTo>
                    <a:cubicBezTo>
                      <a:pt x="503" y="518"/>
                      <a:pt x="499" y="518"/>
                      <a:pt x="495" y="518"/>
                    </a:cubicBezTo>
                    <a:cubicBezTo>
                      <a:pt x="495" y="516"/>
                      <a:pt x="495" y="516"/>
                      <a:pt x="495" y="516"/>
                    </a:cubicBezTo>
                    <a:cubicBezTo>
                      <a:pt x="503" y="515"/>
                      <a:pt x="503" y="515"/>
                      <a:pt x="503" y="508"/>
                    </a:cubicBezTo>
                    <a:cubicBezTo>
                      <a:pt x="503" y="495"/>
                      <a:pt x="503" y="495"/>
                      <a:pt x="503" y="495"/>
                    </a:cubicBezTo>
                    <a:cubicBezTo>
                      <a:pt x="503" y="495"/>
                      <a:pt x="503" y="494"/>
                      <a:pt x="503" y="493"/>
                    </a:cubicBezTo>
                    <a:cubicBezTo>
                      <a:pt x="492" y="475"/>
                      <a:pt x="492" y="475"/>
                      <a:pt x="492" y="475"/>
                    </a:cubicBezTo>
                    <a:cubicBezTo>
                      <a:pt x="490" y="470"/>
                      <a:pt x="484" y="462"/>
                      <a:pt x="478" y="462"/>
                    </a:cubicBezTo>
                    <a:cubicBezTo>
                      <a:pt x="478" y="460"/>
                      <a:pt x="478" y="460"/>
                      <a:pt x="478" y="460"/>
                    </a:cubicBezTo>
                    <a:cubicBezTo>
                      <a:pt x="487" y="458"/>
                      <a:pt x="487" y="458"/>
                      <a:pt x="487" y="458"/>
                    </a:cubicBezTo>
                    <a:cubicBezTo>
                      <a:pt x="490" y="458"/>
                      <a:pt x="491" y="459"/>
                      <a:pt x="492" y="461"/>
                    </a:cubicBezTo>
                    <a:cubicBezTo>
                      <a:pt x="494" y="463"/>
                      <a:pt x="495" y="465"/>
                      <a:pt x="496" y="466"/>
                    </a:cubicBezTo>
                    <a:moveTo>
                      <a:pt x="447" y="471"/>
                    </a:moveTo>
                    <a:cubicBezTo>
                      <a:pt x="447" y="468"/>
                      <a:pt x="447" y="466"/>
                      <a:pt x="447" y="463"/>
                    </a:cubicBezTo>
                    <a:cubicBezTo>
                      <a:pt x="434" y="463"/>
                      <a:pt x="434" y="463"/>
                      <a:pt x="434" y="463"/>
                    </a:cubicBezTo>
                    <a:cubicBezTo>
                      <a:pt x="432" y="463"/>
                      <a:pt x="431" y="464"/>
                      <a:pt x="431" y="466"/>
                    </a:cubicBezTo>
                    <a:cubicBezTo>
                      <a:pt x="430" y="468"/>
                      <a:pt x="430" y="470"/>
                      <a:pt x="430" y="472"/>
                    </a:cubicBezTo>
                    <a:cubicBezTo>
                      <a:pt x="427" y="472"/>
                      <a:pt x="427" y="472"/>
                      <a:pt x="427" y="472"/>
                    </a:cubicBezTo>
                    <a:cubicBezTo>
                      <a:pt x="427" y="468"/>
                      <a:pt x="427" y="468"/>
                      <a:pt x="427" y="468"/>
                    </a:cubicBezTo>
                    <a:cubicBezTo>
                      <a:pt x="427" y="465"/>
                      <a:pt x="427" y="462"/>
                      <a:pt x="427" y="459"/>
                    </a:cubicBezTo>
                    <a:cubicBezTo>
                      <a:pt x="435" y="459"/>
                      <a:pt x="443" y="459"/>
                      <a:pt x="451" y="459"/>
                    </a:cubicBezTo>
                    <a:cubicBezTo>
                      <a:pt x="459" y="459"/>
                      <a:pt x="467" y="459"/>
                      <a:pt x="476" y="459"/>
                    </a:cubicBezTo>
                    <a:cubicBezTo>
                      <a:pt x="475" y="462"/>
                      <a:pt x="475" y="465"/>
                      <a:pt x="475" y="468"/>
                    </a:cubicBezTo>
                    <a:cubicBezTo>
                      <a:pt x="475" y="472"/>
                      <a:pt x="475" y="472"/>
                      <a:pt x="475" y="472"/>
                    </a:cubicBezTo>
                    <a:cubicBezTo>
                      <a:pt x="473" y="472"/>
                      <a:pt x="473" y="472"/>
                      <a:pt x="473" y="472"/>
                    </a:cubicBezTo>
                    <a:cubicBezTo>
                      <a:pt x="473" y="470"/>
                      <a:pt x="472" y="468"/>
                      <a:pt x="472" y="466"/>
                    </a:cubicBezTo>
                    <a:cubicBezTo>
                      <a:pt x="471" y="464"/>
                      <a:pt x="470" y="463"/>
                      <a:pt x="469" y="463"/>
                    </a:cubicBezTo>
                    <a:cubicBezTo>
                      <a:pt x="455" y="463"/>
                      <a:pt x="455" y="463"/>
                      <a:pt x="455" y="463"/>
                    </a:cubicBezTo>
                    <a:cubicBezTo>
                      <a:pt x="455" y="466"/>
                      <a:pt x="455" y="468"/>
                      <a:pt x="455" y="471"/>
                    </a:cubicBezTo>
                    <a:cubicBezTo>
                      <a:pt x="455" y="508"/>
                      <a:pt x="455" y="508"/>
                      <a:pt x="455" y="508"/>
                    </a:cubicBezTo>
                    <a:cubicBezTo>
                      <a:pt x="455" y="515"/>
                      <a:pt x="455" y="515"/>
                      <a:pt x="463" y="516"/>
                    </a:cubicBezTo>
                    <a:cubicBezTo>
                      <a:pt x="463" y="518"/>
                      <a:pt x="463" y="518"/>
                      <a:pt x="463" y="518"/>
                    </a:cubicBezTo>
                    <a:cubicBezTo>
                      <a:pt x="459" y="518"/>
                      <a:pt x="455" y="518"/>
                      <a:pt x="451" y="518"/>
                    </a:cubicBezTo>
                    <a:cubicBezTo>
                      <a:pt x="447" y="518"/>
                      <a:pt x="443" y="518"/>
                      <a:pt x="439" y="518"/>
                    </a:cubicBezTo>
                    <a:cubicBezTo>
                      <a:pt x="439" y="516"/>
                      <a:pt x="439" y="516"/>
                      <a:pt x="439" y="516"/>
                    </a:cubicBezTo>
                    <a:cubicBezTo>
                      <a:pt x="447" y="515"/>
                      <a:pt x="447" y="515"/>
                      <a:pt x="447" y="508"/>
                    </a:cubicBezTo>
                    <a:moveTo>
                      <a:pt x="414" y="508"/>
                    </a:moveTo>
                    <a:cubicBezTo>
                      <a:pt x="414" y="515"/>
                      <a:pt x="414" y="515"/>
                      <a:pt x="422" y="516"/>
                    </a:cubicBezTo>
                    <a:cubicBezTo>
                      <a:pt x="422" y="518"/>
                      <a:pt x="422" y="518"/>
                      <a:pt x="422" y="518"/>
                    </a:cubicBezTo>
                    <a:cubicBezTo>
                      <a:pt x="418" y="518"/>
                      <a:pt x="414" y="518"/>
                      <a:pt x="410" y="518"/>
                    </a:cubicBezTo>
                    <a:cubicBezTo>
                      <a:pt x="406" y="518"/>
                      <a:pt x="402" y="518"/>
                      <a:pt x="398" y="518"/>
                    </a:cubicBezTo>
                    <a:cubicBezTo>
                      <a:pt x="398" y="516"/>
                      <a:pt x="398" y="516"/>
                      <a:pt x="398" y="516"/>
                    </a:cubicBezTo>
                    <a:cubicBezTo>
                      <a:pt x="406" y="515"/>
                      <a:pt x="406" y="515"/>
                      <a:pt x="406" y="508"/>
                    </a:cubicBezTo>
                    <a:cubicBezTo>
                      <a:pt x="406" y="469"/>
                      <a:pt x="406" y="469"/>
                      <a:pt x="406" y="469"/>
                    </a:cubicBezTo>
                    <a:cubicBezTo>
                      <a:pt x="406" y="462"/>
                      <a:pt x="406" y="462"/>
                      <a:pt x="398" y="461"/>
                    </a:cubicBezTo>
                    <a:cubicBezTo>
                      <a:pt x="398" y="459"/>
                      <a:pt x="398" y="459"/>
                      <a:pt x="398" y="459"/>
                    </a:cubicBezTo>
                    <a:cubicBezTo>
                      <a:pt x="402" y="459"/>
                      <a:pt x="406" y="459"/>
                      <a:pt x="410" y="459"/>
                    </a:cubicBezTo>
                    <a:cubicBezTo>
                      <a:pt x="414" y="459"/>
                      <a:pt x="418" y="459"/>
                      <a:pt x="422" y="459"/>
                    </a:cubicBezTo>
                    <a:cubicBezTo>
                      <a:pt x="422" y="461"/>
                      <a:pt x="422" y="461"/>
                      <a:pt x="422" y="461"/>
                    </a:cubicBezTo>
                    <a:cubicBezTo>
                      <a:pt x="414" y="462"/>
                      <a:pt x="414" y="462"/>
                      <a:pt x="414" y="469"/>
                    </a:cubicBezTo>
                    <a:moveTo>
                      <a:pt x="385" y="473"/>
                    </a:moveTo>
                    <a:cubicBezTo>
                      <a:pt x="385" y="470"/>
                      <a:pt x="385" y="467"/>
                      <a:pt x="384" y="466"/>
                    </a:cubicBezTo>
                    <a:cubicBezTo>
                      <a:pt x="382" y="463"/>
                      <a:pt x="376" y="461"/>
                      <a:pt x="372" y="461"/>
                    </a:cubicBezTo>
                    <a:cubicBezTo>
                      <a:pt x="365" y="461"/>
                      <a:pt x="359" y="466"/>
                      <a:pt x="359" y="473"/>
                    </a:cubicBezTo>
                    <a:cubicBezTo>
                      <a:pt x="359" y="492"/>
                      <a:pt x="393" y="476"/>
                      <a:pt x="393" y="498"/>
                    </a:cubicBezTo>
                    <a:cubicBezTo>
                      <a:pt x="393" y="512"/>
                      <a:pt x="380" y="519"/>
                      <a:pt x="367" y="519"/>
                    </a:cubicBezTo>
                    <a:cubicBezTo>
                      <a:pt x="362" y="519"/>
                      <a:pt x="357" y="518"/>
                      <a:pt x="353" y="516"/>
                    </a:cubicBezTo>
                    <a:cubicBezTo>
                      <a:pt x="353" y="513"/>
                      <a:pt x="353" y="509"/>
                      <a:pt x="353" y="505"/>
                    </a:cubicBezTo>
                    <a:cubicBezTo>
                      <a:pt x="353" y="503"/>
                      <a:pt x="353" y="503"/>
                      <a:pt x="353" y="503"/>
                    </a:cubicBezTo>
                    <a:cubicBezTo>
                      <a:pt x="356" y="503"/>
                      <a:pt x="356" y="503"/>
                      <a:pt x="356" y="503"/>
                    </a:cubicBezTo>
                    <a:cubicBezTo>
                      <a:pt x="356" y="507"/>
                      <a:pt x="356" y="507"/>
                      <a:pt x="356" y="507"/>
                    </a:cubicBezTo>
                    <a:cubicBezTo>
                      <a:pt x="356" y="509"/>
                      <a:pt x="356" y="511"/>
                      <a:pt x="357" y="512"/>
                    </a:cubicBezTo>
                    <a:cubicBezTo>
                      <a:pt x="361" y="514"/>
                      <a:pt x="366" y="515"/>
                      <a:pt x="371" y="515"/>
                    </a:cubicBezTo>
                    <a:cubicBezTo>
                      <a:pt x="378" y="515"/>
                      <a:pt x="386" y="511"/>
                      <a:pt x="386" y="502"/>
                    </a:cubicBezTo>
                    <a:cubicBezTo>
                      <a:pt x="386" y="482"/>
                      <a:pt x="352" y="501"/>
                      <a:pt x="352" y="476"/>
                    </a:cubicBezTo>
                    <a:cubicBezTo>
                      <a:pt x="352" y="465"/>
                      <a:pt x="362" y="457"/>
                      <a:pt x="373" y="457"/>
                    </a:cubicBezTo>
                    <a:cubicBezTo>
                      <a:pt x="379" y="457"/>
                      <a:pt x="384" y="459"/>
                      <a:pt x="389" y="461"/>
                    </a:cubicBezTo>
                    <a:cubicBezTo>
                      <a:pt x="389" y="463"/>
                      <a:pt x="389" y="464"/>
                      <a:pt x="389" y="465"/>
                    </a:cubicBezTo>
                    <a:cubicBezTo>
                      <a:pt x="389" y="468"/>
                      <a:pt x="388" y="470"/>
                      <a:pt x="388" y="473"/>
                    </a:cubicBezTo>
                    <a:moveTo>
                      <a:pt x="304" y="469"/>
                    </a:moveTo>
                    <a:cubicBezTo>
                      <a:pt x="304" y="462"/>
                      <a:pt x="304" y="462"/>
                      <a:pt x="296" y="461"/>
                    </a:cubicBezTo>
                    <a:cubicBezTo>
                      <a:pt x="296" y="459"/>
                      <a:pt x="296" y="459"/>
                      <a:pt x="296" y="459"/>
                    </a:cubicBezTo>
                    <a:cubicBezTo>
                      <a:pt x="300" y="459"/>
                      <a:pt x="305" y="459"/>
                      <a:pt x="310" y="459"/>
                    </a:cubicBezTo>
                    <a:cubicBezTo>
                      <a:pt x="315" y="459"/>
                      <a:pt x="320" y="459"/>
                      <a:pt x="325" y="459"/>
                    </a:cubicBezTo>
                    <a:cubicBezTo>
                      <a:pt x="337" y="458"/>
                      <a:pt x="342" y="464"/>
                      <a:pt x="342" y="472"/>
                    </a:cubicBezTo>
                    <a:cubicBezTo>
                      <a:pt x="342" y="481"/>
                      <a:pt x="334" y="486"/>
                      <a:pt x="326" y="488"/>
                    </a:cubicBezTo>
                    <a:cubicBezTo>
                      <a:pt x="345" y="513"/>
                      <a:pt x="345" y="513"/>
                      <a:pt x="345" y="513"/>
                    </a:cubicBezTo>
                    <a:cubicBezTo>
                      <a:pt x="346" y="515"/>
                      <a:pt x="348" y="515"/>
                      <a:pt x="350" y="516"/>
                    </a:cubicBezTo>
                    <a:cubicBezTo>
                      <a:pt x="350" y="518"/>
                      <a:pt x="350" y="518"/>
                      <a:pt x="350" y="518"/>
                    </a:cubicBezTo>
                    <a:cubicBezTo>
                      <a:pt x="348" y="518"/>
                      <a:pt x="346" y="518"/>
                      <a:pt x="344" y="518"/>
                    </a:cubicBezTo>
                    <a:cubicBezTo>
                      <a:pt x="342" y="518"/>
                      <a:pt x="340" y="518"/>
                      <a:pt x="338" y="518"/>
                    </a:cubicBezTo>
                    <a:cubicBezTo>
                      <a:pt x="337" y="516"/>
                      <a:pt x="336" y="515"/>
                      <a:pt x="335" y="513"/>
                    </a:cubicBezTo>
                    <a:cubicBezTo>
                      <a:pt x="315" y="486"/>
                      <a:pt x="315" y="486"/>
                      <a:pt x="315" y="486"/>
                    </a:cubicBezTo>
                    <a:cubicBezTo>
                      <a:pt x="318" y="486"/>
                      <a:pt x="320" y="486"/>
                      <a:pt x="323" y="486"/>
                    </a:cubicBezTo>
                    <a:cubicBezTo>
                      <a:pt x="329" y="485"/>
                      <a:pt x="334" y="480"/>
                      <a:pt x="334" y="474"/>
                    </a:cubicBezTo>
                    <a:cubicBezTo>
                      <a:pt x="334" y="465"/>
                      <a:pt x="327" y="462"/>
                      <a:pt x="321" y="462"/>
                    </a:cubicBezTo>
                    <a:cubicBezTo>
                      <a:pt x="318" y="462"/>
                      <a:pt x="315" y="462"/>
                      <a:pt x="312" y="463"/>
                    </a:cubicBezTo>
                    <a:cubicBezTo>
                      <a:pt x="312" y="464"/>
                      <a:pt x="312" y="466"/>
                      <a:pt x="312" y="469"/>
                    </a:cubicBezTo>
                    <a:cubicBezTo>
                      <a:pt x="312" y="508"/>
                      <a:pt x="312" y="508"/>
                      <a:pt x="312" y="508"/>
                    </a:cubicBezTo>
                    <a:cubicBezTo>
                      <a:pt x="312" y="515"/>
                      <a:pt x="312" y="515"/>
                      <a:pt x="320" y="516"/>
                    </a:cubicBezTo>
                    <a:cubicBezTo>
                      <a:pt x="320" y="518"/>
                      <a:pt x="320" y="518"/>
                      <a:pt x="320" y="518"/>
                    </a:cubicBezTo>
                    <a:cubicBezTo>
                      <a:pt x="316" y="518"/>
                      <a:pt x="312" y="518"/>
                      <a:pt x="308" y="518"/>
                    </a:cubicBezTo>
                    <a:cubicBezTo>
                      <a:pt x="303" y="518"/>
                      <a:pt x="299" y="518"/>
                      <a:pt x="296" y="518"/>
                    </a:cubicBezTo>
                    <a:cubicBezTo>
                      <a:pt x="296" y="516"/>
                      <a:pt x="296" y="516"/>
                      <a:pt x="296" y="516"/>
                    </a:cubicBezTo>
                    <a:cubicBezTo>
                      <a:pt x="304" y="515"/>
                      <a:pt x="304" y="515"/>
                      <a:pt x="304" y="508"/>
                    </a:cubicBezTo>
                    <a:moveTo>
                      <a:pt x="221" y="503"/>
                    </a:moveTo>
                    <a:cubicBezTo>
                      <a:pt x="215" y="518"/>
                      <a:pt x="215" y="518"/>
                      <a:pt x="215" y="518"/>
                    </a:cubicBezTo>
                    <a:cubicBezTo>
                      <a:pt x="210" y="518"/>
                      <a:pt x="210" y="518"/>
                      <a:pt x="210" y="518"/>
                    </a:cubicBezTo>
                    <a:cubicBezTo>
                      <a:pt x="208" y="513"/>
                      <a:pt x="208" y="513"/>
                      <a:pt x="208" y="513"/>
                    </a:cubicBezTo>
                    <a:cubicBezTo>
                      <a:pt x="205" y="505"/>
                      <a:pt x="205" y="505"/>
                      <a:pt x="205" y="505"/>
                    </a:cubicBezTo>
                    <a:cubicBezTo>
                      <a:pt x="188" y="467"/>
                      <a:pt x="188" y="467"/>
                      <a:pt x="188" y="467"/>
                    </a:cubicBezTo>
                    <a:cubicBezTo>
                      <a:pt x="186" y="462"/>
                      <a:pt x="187" y="462"/>
                      <a:pt x="180" y="461"/>
                    </a:cubicBezTo>
                    <a:cubicBezTo>
                      <a:pt x="180" y="459"/>
                      <a:pt x="180" y="459"/>
                      <a:pt x="180" y="459"/>
                    </a:cubicBezTo>
                    <a:cubicBezTo>
                      <a:pt x="184" y="459"/>
                      <a:pt x="188" y="459"/>
                      <a:pt x="192" y="459"/>
                    </a:cubicBezTo>
                    <a:cubicBezTo>
                      <a:pt x="196" y="459"/>
                      <a:pt x="200" y="459"/>
                      <a:pt x="205" y="459"/>
                    </a:cubicBezTo>
                    <a:cubicBezTo>
                      <a:pt x="205" y="461"/>
                      <a:pt x="205" y="461"/>
                      <a:pt x="205" y="461"/>
                    </a:cubicBezTo>
                    <a:cubicBezTo>
                      <a:pt x="196" y="461"/>
                      <a:pt x="196" y="463"/>
                      <a:pt x="197" y="464"/>
                    </a:cubicBezTo>
                    <a:cubicBezTo>
                      <a:pt x="200" y="474"/>
                      <a:pt x="200" y="474"/>
                      <a:pt x="200" y="474"/>
                    </a:cubicBezTo>
                    <a:cubicBezTo>
                      <a:pt x="215" y="507"/>
                      <a:pt x="215" y="507"/>
                      <a:pt x="215" y="507"/>
                    </a:cubicBezTo>
                    <a:cubicBezTo>
                      <a:pt x="227" y="480"/>
                      <a:pt x="227" y="480"/>
                      <a:pt x="227" y="480"/>
                    </a:cubicBezTo>
                    <a:cubicBezTo>
                      <a:pt x="231" y="469"/>
                      <a:pt x="231" y="469"/>
                      <a:pt x="231" y="469"/>
                    </a:cubicBezTo>
                    <a:cubicBezTo>
                      <a:pt x="233" y="465"/>
                      <a:pt x="236" y="461"/>
                      <a:pt x="225" y="461"/>
                    </a:cubicBezTo>
                    <a:cubicBezTo>
                      <a:pt x="225" y="459"/>
                      <a:pt x="225" y="459"/>
                      <a:pt x="225" y="459"/>
                    </a:cubicBezTo>
                    <a:cubicBezTo>
                      <a:pt x="228" y="459"/>
                      <a:pt x="231" y="459"/>
                      <a:pt x="235" y="459"/>
                    </a:cubicBezTo>
                    <a:cubicBezTo>
                      <a:pt x="238" y="459"/>
                      <a:pt x="241" y="459"/>
                      <a:pt x="245" y="459"/>
                    </a:cubicBezTo>
                    <a:cubicBezTo>
                      <a:pt x="250" y="459"/>
                      <a:pt x="254" y="459"/>
                      <a:pt x="259" y="459"/>
                    </a:cubicBezTo>
                    <a:cubicBezTo>
                      <a:pt x="264" y="459"/>
                      <a:pt x="270" y="459"/>
                      <a:pt x="275" y="459"/>
                    </a:cubicBezTo>
                    <a:cubicBezTo>
                      <a:pt x="280" y="459"/>
                      <a:pt x="286" y="459"/>
                      <a:pt x="289" y="459"/>
                    </a:cubicBezTo>
                    <a:cubicBezTo>
                      <a:pt x="288" y="462"/>
                      <a:pt x="288" y="465"/>
                      <a:pt x="288" y="467"/>
                    </a:cubicBezTo>
                    <a:cubicBezTo>
                      <a:pt x="288" y="469"/>
                      <a:pt x="287" y="471"/>
                      <a:pt x="287" y="472"/>
                    </a:cubicBezTo>
                    <a:cubicBezTo>
                      <a:pt x="285" y="472"/>
                      <a:pt x="285" y="472"/>
                      <a:pt x="285" y="472"/>
                    </a:cubicBezTo>
                    <a:cubicBezTo>
                      <a:pt x="285" y="469"/>
                      <a:pt x="284" y="467"/>
                      <a:pt x="283" y="464"/>
                    </a:cubicBezTo>
                    <a:cubicBezTo>
                      <a:pt x="279" y="463"/>
                      <a:pt x="275" y="463"/>
                      <a:pt x="271" y="463"/>
                    </a:cubicBezTo>
                    <a:cubicBezTo>
                      <a:pt x="267" y="463"/>
                      <a:pt x="263" y="463"/>
                      <a:pt x="260" y="463"/>
                    </a:cubicBezTo>
                    <a:cubicBezTo>
                      <a:pt x="260" y="465"/>
                      <a:pt x="260" y="467"/>
                      <a:pt x="260" y="470"/>
                    </a:cubicBezTo>
                    <a:cubicBezTo>
                      <a:pt x="260" y="486"/>
                      <a:pt x="260" y="486"/>
                      <a:pt x="260" y="486"/>
                    </a:cubicBezTo>
                    <a:cubicBezTo>
                      <a:pt x="278" y="486"/>
                      <a:pt x="280" y="487"/>
                      <a:pt x="280" y="479"/>
                    </a:cubicBezTo>
                    <a:cubicBezTo>
                      <a:pt x="282" y="479"/>
                      <a:pt x="282" y="479"/>
                      <a:pt x="282" y="479"/>
                    </a:cubicBezTo>
                    <a:cubicBezTo>
                      <a:pt x="282" y="498"/>
                      <a:pt x="282" y="498"/>
                      <a:pt x="282" y="498"/>
                    </a:cubicBezTo>
                    <a:cubicBezTo>
                      <a:pt x="280" y="498"/>
                      <a:pt x="280" y="498"/>
                      <a:pt x="280" y="498"/>
                    </a:cubicBezTo>
                    <a:cubicBezTo>
                      <a:pt x="280" y="489"/>
                      <a:pt x="279" y="489"/>
                      <a:pt x="260" y="490"/>
                    </a:cubicBezTo>
                    <a:cubicBezTo>
                      <a:pt x="260" y="506"/>
                      <a:pt x="260" y="506"/>
                      <a:pt x="260" y="506"/>
                    </a:cubicBezTo>
                    <a:cubicBezTo>
                      <a:pt x="260" y="509"/>
                      <a:pt x="260" y="512"/>
                      <a:pt x="260" y="514"/>
                    </a:cubicBezTo>
                    <a:cubicBezTo>
                      <a:pt x="263" y="514"/>
                      <a:pt x="268" y="514"/>
                      <a:pt x="272" y="514"/>
                    </a:cubicBezTo>
                    <a:cubicBezTo>
                      <a:pt x="276" y="514"/>
                      <a:pt x="281" y="514"/>
                      <a:pt x="285" y="513"/>
                    </a:cubicBezTo>
                    <a:cubicBezTo>
                      <a:pt x="286" y="511"/>
                      <a:pt x="286" y="510"/>
                      <a:pt x="286" y="508"/>
                    </a:cubicBez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90" y="504"/>
                      <a:pt x="290" y="504"/>
                      <a:pt x="290" y="504"/>
                    </a:cubicBezTo>
                    <a:cubicBezTo>
                      <a:pt x="290" y="505"/>
                      <a:pt x="289" y="508"/>
                      <a:pt x="289" y="511"/>
                    </a:cubicBezTo>
                    <a:cubicBezTo>
                      <a:pt x="289" y="518"/>
                      <a:pt x="289" y="518"/>
                      <a:pt x="289" y="518"/>
                    </a:cubicBezTo>
                    <a:cubicBezTo>
                      <a:pt x="286" y="518"/>
                      <a:pt x="280" y="518"/>
                      <a:pt x="275" y="518"/>
                    </a:cubicBezTo>
                    <a:cubicBezTo>
                      <a:pt x="270" y="518"/>
                      <a:pt x="265" y="518"/>
                      <a:pt x="260" y="518"/>
                    </a:cubicBezTo>
                    <a:cubicBezTo>
                      <a:pt x="255" y="518"/>
                      <a:pt x="250" y="518"/>
                      <a:pt x="244" y="518"/>
                    </a:cubicBezTo>
                    <a:cubicBezTo>
                      <a:pt x="244" y="516"/>
                      <a:pt x="244" y="516"/>
                      <a:pt x="244" y="516"/>
                    </a:cubicBezTo>
                    <a:cubicBezTo>
                      <a:pt x="249" y="515"/>
                      <a:pt x="252" y="514"/>
                      <a:pt x="252" y="508"/>
                    </a:cubicBezTo>
                    <a:cubicBezTo>
                      <a:pt x="252" y="469"/>
                      <a:pt x="252" y="469"/>
                      <a:pt x="252" y="469"/>
                    </a:cubicBezTo>
                    <a:cubicBezTo>
                      <a:pt x="252" y="462"/>
                      <a:pt x="252" y="462"/>
                      <a:pt x="244" y="461"/>
                    </a:cubicBezTo>
                    <a:cubicBezTo>
                      <a:pt x="239" y="461"/>
                      <a:pt x="239" y="464"/>
                      <a:pt x="237" y="468"/>
                    </a:cubicBezTo>
                    <a:moveTo>
                      <a:pt x="170" y="508"/>
                    </a:moveTo>
                    <a:cubicBezTo>
                      <a:pt x="170" y="515"/>
                      <a:pt x="170" y="515"/>
                      <a:pt x="178" y="516"/>
                    </a:cubicBezTo>
                    <a:cubicBezTo>
                      <a:pt x="178" y="518"/>
                      <a:pt x="178" y="518"/>
                      <a:pt x="178" y="518"/>
                    </a:cubicBezTo>
                    <a:cubicBezTo>
                      <a:pt x="174" y="518"/>
                      <a:pt x="170" y="518"/>
                      <a:pt x="166" y="518"/>
                    </a:cubicBezTo>
                    <a:cubicBezTo>
                      <a:pt x="161" y="518"/>
                      <a:pt x="157" y="518"/>
                      <a:pt x="154" y="518"/>
                    </a:cubicBezTo>
                    <a:cubicBezTo>
                      <a:pt x="154" y="516"/>
                      <a:pt x="154" y="516"/>
                      <a:pt x="154" y="516"/>
                    </a:cubicBezTo>
                    <a:cubicBezTo>
                      <a:pt x="162" y="515"/>
                      <a:pt x="162" y="515"/>
                      <a:pt x="162" y="508"/>
                    </a:cubicBezTo>
                    <a:cubicBezTo>
                      <a:pt x="162" y="469"/>
                      <a:pt x="162" y="469"/>
                      <a:pt x="162" y="469"/>
                    </a:cubicBezTo>
                    <a:cubicBezTo>
                      <a:pt x="162" y="463"/>
                      <a:pt x="162" y="462"/>
                      <a:pt x="154" y="461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7" y="459"/>
                      <a:pt x="161" y="459"/>
                      <a:pt x="166" y="459"/>
                    </a:cubicBezTo>
                    <a:cubicBezTo>
                      <a:pt x="170" y="459"/>
                      <a:pt x="174" y="459"/>
                      <a:pt x="178" y="459"/>
                    </a:cubicBezTo>
                    <a:cubicBezTo>
                      <a:pt x="178" y="461"/>
                      <a:pt x="178" y="461"/>
                      <a:pt x="178" y="461"/>
                    </a:cubicBezTo>
                    <a:cubicBezTo>
                      <a:pt x="170" y="462"/>
                      <a:pt x="170" y="463"/>
                      <a:pt x="170" y="469"/>
                    </a:cubicBezTo>
                    <a:moveTo>
                      <a:pt x="138" y="509"/>
                    </a:moveTo>
                    <a:cubicBezTo>
                      <a:pt x="138" y="467"/>
                      <a:pt x="138" y="467"/>
                      <a:pt x="138" y="467"/>
                    </a:cubicBezTo>
                    <a:cubicBezTo>
                      <a:pt x="138" y="462"/>
                      <a:pt x="136" y="461"/>
                      <a:pt x="130" y="461"/>
                    </a:cubicBezTo>
                    <a:cubicBezTo>
                      <a:pt x="130" y="459"/>
                      <a:pt x="130" y="459"/>
                      <a:pt x="130" y="459"/>
                    </a:cubicBezTo>
                    <a:cubicBezTo>
                      <a:pt x="133" y="459"/>
                      <a:pt x="137" y="459"/>
                      <a:pt x="140" y="459"/>
                    </a:cubicBezTo>
                    <a:cubicBezTo>
                      <a:pt x="143" y="459"/>
                      <a:pt x="147" y="459"/>
                      <a:pt x="150" y="459"/>
                    </a:cubicBezTo>
                    <a:cubicBezTo>
                      <a:pt x="149" y="461"/>
                      <a:pt x="149" y="461"/>
                      <a:pt x="149" y="461"/>
                    </a:cubicBezTo>
                    <a:cubicBezTo>
                      <a:pt x="143" y="461"/>
                      <a:pt x="142" y="462"/>
                      <a:pt x="142" y="467"/>
                    </a:cubicBezTo>
                    <a:cubicBezTo>
                      <a:pt x="142" y="516"/>
                      <a:pt x="142" y="516"/>
                      <a:pt x="142" y="516"/>
                    </a:cubicBezTo>
                    <a:cubicBezTo>
                      <a:pt x="142" y="519"/>
                      <a:pt x="142" y="519"/>
                      <a:pt x="142" y="519"/>
                    </a:cubicBezTo>
                    <a:cubicBezTo>
                      <a:pt x="135" y="518"/>
                      <a:pt x="135" y="518"/>
                      <a:pt x="135" y="518"/>
                    </a:cubicBezTo>
                    <a:cubicBezTo>
                      <a:pt x="93" y="468"/>
                      <a:pt x="93" y="468"/>
                      <a:pt x="93" y="468"/>
                    </a:cubicBezTo>
                    <a:cubicBezTo>
                      <a:pt x="93" y="510"/>
                      <a:pt x="93" y="510"/>
                      <a:pt x="93" y="510"/>
                    </a:cubicBezTo>
                    <a:cubicBezTo>
                      <a:pt x="93" y="515"/>
                      <a:pt x="95" y="515"/>
                      <a:pt x="102" y="516"/>
                    </a:cubicBezTo>
                    <a:cubicBezTo>
                      <a:pt x="102" y="518"/>
                      <a:pt x="102" y="518"/>
                      <a:pt x="102" y="518"/>
                    </a:cubicBezTo>
                    <a:cubicBezTo>
                      <a:pt x="99" y="518"/>
                      <a:pt x="95" y="518"/>
                      <a:pt x="92" y="518"/>
                    </a:cubicBezTo>
                    <a:cubicBezTo>
                      <a:pt x="88" y="518"/>
                      <a:pt x="85" y="518"/>
                      <a:pt x="81" y="518"/>
                    </a:cubicBezTo>
                    <a:cubicBezTo>
                      <a:pt x="83" y="515"/>
                      <a:pt x="83" y="515"/>
                      <a:pt x="83" y="515"/>
                    </a:cubicBezTo>
                    <a:cubicBezTo>
                      <a:pt x="88" y="515"/>
                      <a:pt x="90" y="515"/>
                      <a:pt x="90" y="510"/>
                    </a:cubicBezTo>
                    <a:cubicBezTo>
                      <a:pt x="90" y="467"/>
                      <a:pt x="90" y="467"/>
                      <a:pt x="90" y="467"/>
                    </a:cubicBezTo>
                    <a:cubicBezTo>
                      <a:pt x="90" y="462"/>
                      <a:pt x="88" y="461"/>
                      <a:pt x="82" y="461"/>
                    </a:cubicBezTo>
                    <a:cubicBezTo>
                      <a:pt x="82" y="459"/>
                      <a:pt x="82" y="459"/>
                      <a:pt x="82" y="459"/>
                    </a:cubicBezTo>
                    <a:cubicBezTo>
                      <a:pt x="85" y="459"/>
                      <a:pt x="87" y="459"/>
                      <a:pt x="90" y="459"/>
                    </a:cubicBezTo>
                    <a:cubicBezTo>
                      <a:pt x="92" y="459"/>
                      <a:pt x="95" y="459"/>
                      <a:pt x="97" y="459"/>
                    </a:cubicBezTo>
                    <a:moveTo>
                      <a:pt x="28" y="498"/>
                    </a:moveTo>
                    <a:cubicBezTo>
                      <a:pt x="28" y="511"/>
                      <a:pt x="35" y="514"/>
                      <a:pt x="47" y="514"/>
                    </a:cubicBezTo>
                    <a:cubicBezTo>
                      <a:pt x="52" y="514"/>
                      <a:pt x="59" y="513"/>
                      <a:pt x="62" y="508"/>
                    </a:cubicBezTo>
                    <a:cubicBezTo>
                      <a:pt x="65" y="504"/>
                      <a:pt x="66" y="499"/>
                      <a:pt x="66" y="494"/>
                    </a:cubicBezTo>
                    <a:cubicBezTo>
                      <a:pt x="66" y="467"/>
                      <a:pt x="66" y="467"/>
                      <a:pt x="66" y="467"/>
                    </a:cubicBezTo>
                    <a:cubicBezTo>
                      <a:pt x="66" y="462"/>
                      <a:pt x="64" y="461"/>
                      <a:pt x="57" y="461"/>
                    </a:cubicBezTo>
                    <a:cubicBezTo>
                      <a:pt x="57" y="459"/>
                      <a:pt x="57" y="459"/>
                      <a:pt x="57" y="459"/>
                    </a:cubicBezTo>
                    <a:cubicBezTo>
                      <a:pt x="61" y="459"/>
                      <a:pt x="65" y="459"/>
                      <a:pt x="68" y="459"/>
                    </a:cubicBezTo>
                    <a:cubicBezTo>
                      <a:pt x="72" y="459"/>
                      <a:pt x="76" y="459"/>
                      <a:pt x="79" y="459"/>
                    </a:cubicBezTo>
                    <a:cubicBezTo>
                      <a:pt x="78" y="461"/>
                      <a:pt x="78" y="461"/>
                      <a:pt x="78" y="461"/>
                    </a:cubicBezTo>
                    <a:cubicBezTo>
                      <a:pt x="72" y="461"/>
                      <a:pt x="70" y="462"/>
                      <a:pt x="70" y="467"/>
                    </a:cubicBezTo>
                    <a:cubicBezTo>
                      <a:pt x="70" y="498"/>
                      <a:pt x="70" y="498"/>
                      <a:pt x="70" y="498"/>
                    </a:cubicBezTo>
                    <a:cubicBezTo>
                      <a:pt x="70" y="503"/>
                      <a:pt x="69" y="507"/>
                      <a:pt x="66" y="511"/>
                    </a:cubicBezTo>
                    <a:cubicBezTo>
                      <a:pt x="64" y="513"/>
                      <a:pt x="60" y="517"/>
                      <a:pt x="57" y="518"/>
                    </a:cubicBezTo>
                    <a:cubicBezTo>
                      <a:pt x="53" y="519"/>
                      <a:pt x="48" y="519"/>
                      <a:pt x="44" y="519"/>
                    </a:cubicBezTo>
                    <a:cubicBezTo>
                      <a:pt x="36" y="519"/>
                      <a:pt x="26" y="518"/>
                      <a:pt x="22" y="511"/>
                    </a:cubicBezTo>
                    <a:cubicBezTo>
                      <a:pt x="20" y="507"/>
                      <a:pt x="20" y="504"/>
                      <a:pt x="20" y="499"/>
                    </a:cubicBezTo>
                    <a:cubicBezTo>
                      <a:pt x="20" y="469"/>
                      <a:pt x="20" y="469"/>
                      <a:pt x="20" y="469"/>
                    </a:cubicBezTo>
                    <a:cubicBezTo>
                      <a:pt x="20" y="462"/>
                      <a:pt x="20" y="462"/>
                      <a:pt x="11" y="461"/>
                    </a:cubicBezTo>
                    <a:cubicBezTo>
                      <a:pt x="11" y="459"/>
                      <a:pt x="11" y="459"/>
                      <a:pt x="11" y="459"/>
                    </a:cubicBezTo>
                    <a:cubicBezTo>
                      <a:pt x="15" y="459"/>
                      <a:pt x="19" y="459"/>
                      <a:pt x="24" y="459"/>
                    </a:cubicBezTo>
                    <a:cubicBezTo>
                      <a:pt x="28" y="459"/>
                      <a:pt x="33" y="459"/>
                      <a:pt x="37" y="459"/>
                    </a:cubicBezTo>
                    <a:cubicBezTo>
                      <a:pt x="37" y="461"/>
                      <a:pt x="37" y="461"/>
                      <a:pt x="37" y="461"/>
                    </a:cubicBezTo>
                    <a:cubicBezTo>
                      <a:pt x="28" y="462"/>
                      <a:pt x="28" y="462"/>
                      <a:pt x="28" y="469"/>
                    </a:cubicBezTo>
                    <a:moveTo>
                      <a:pt x="354" y="158"/>
                    </a:moveTo>
                    <a:cubicBezTo>
                      <a:pt x="354" y="222"/>
                      <a:pt x="354" y="222"/>
                      <a:pt x="354" y="222"/>
                    </a:cubicBezTo>
                    <a:cubicBezTo>
                      <a:pt x="354" y="235"/>
                      <a:pt x="360" y="236"/>
                      <a:pt x="365" y="238"/>
                    </a:cubicBezTo>
                    <a:cubicBezTo>
                      <a:pt x="370" y="238"/>
                      <a:pt x="370" y="238"/>
                      <a:pt x="370" y="238"/>
                    </a:cubicBezTo>
                    <a:cubicBezTo>
                      <a:pt x="370" y="242"/>
                      <a:pt x="370" y="242"/>
                      <a:pt x="370" y="242"/>
                    </a:cubicBezTo>
                    <a:cubicBezTo>
                      <a:pt x="321" y="242"/>
                      <a:pt x="321" y="242"/>
                      <a:pt x="321" y="242"/>
                    </a:cubicBezTo>
                    <a:cubicBezTo>
                      <a:pt x="321" y="238"/>
                      <a:pt x="321" y="238"/>
                      <a:pt x="321" y="238"/>
                    </a:cubicBezTo>
                    <a:cubicBezTo>
                      <a:pt x="328" y="238"/>
                      <a:pt x="328" y="238"/>
                      <a:pt x="328" y="238"/>
                    </a:cubicBezTo>
                    <a:cubicBezTo>
                      <a:pt x="332" y="236"/>
                      <a:pt x="336" y="238"/>
                      <a:pt x="336" y="222"/>
                    </a:cubicBezTo>
                    <a:cubicBezTo>
                      <a:pt x="336" y="96"/>
                      <a:pt x="336" y="96"/>
                      <a:pt x="336" y="96"/>
                    </a:cubicBezTo>
                    <a:cubicBezTo>
                      <a:pt x="336" y="83"/>
                      <a:pt x="329" y="83"/>
                      <a:pt x="326" y="83"/>
                    </a:cubicBezTo>
                    <a:cubicBezTo>
                      <a:pt x="319" y="83"/>
                      <a:pt x="319" y="83"/>
                      <a:pt x="319" y="83"/>
                    </a:cubicBezTo>
                    <a:cubicBezTo>
                      <a:pt x="319" y="79"/>
                      <a:pt x="319" y="79"/>
                      <a:pt x="319" y="79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0" y="83"/>
                      <a:pt x="370" y="83"/>
                      <a:pt x="370" y="83"/>
                    </a:cubicBezTo>
                    <a:cubicBezTo>
                      <a:pt x="363" y="83"/>
                      <a:pt x="363" y="83"/>
                      <a:pt x="363" y="83"/>
                    </a:cubicBezTo>
                    <a:cubicBezTo>
                      <a:pt x="360" y="83"/>
                      <a:pt x="355" y="83"/>
                      <a:pt x="355" y="96"/>
                    </a:cubicBezTo>
                    <a:cubicBezTo>
                      <a:pt x="355" y="148"/>
                      <a:pt x="355" y="148"/>
                      <a:pt x="355" y="148"/>
                    </a:cubicBezTo>
                    <a:moveTo>
                      <a:pt x="165" y="238"/>
                    </a:moveTo>
                    <a:cubicBezTo>
                      <a:pt x="172" y="238"/>
                      <a:pt x="172" y="238"/>
                      <a:pt x="172" y="238"/>
                    </a:cubicBezTo>
                    <a:cubicBezTo>
                      <a:pt x="175" y="238"/>
                      <a:pt x="180" y="238"/>
                      <a:pt x="180" y="222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180" y="83"/>
                      <a:pt x="173" y="83"/>
                      <a:pt x="170" y="83"/>
                    </a:cubicBezTo>
                    <a:cubicBezTo>
                      <a:pt x="163" y="83"/>
                      <a:pt x="163" y="83"/>
                      <a:pt x="163" y="83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214" y="79"/>
                      <a:pt x="214" y="79"/>
                      <a:pt x="214" y="79"/>
                    </a:cubicBezTo>
                    <a:cubicBezTo>
                      <a:pt x="214" y="83"/>
                      <a:pt x="214" y="83"/>
                      <a:pt x="214" y="83"/>
                    </a:cubicBezTo>
                    <a:cubicBezTo>
                      <a:pt x="207" y="83"/>
                      <a:pt x="207" y="83"/>
                      <a:pt x="207" y="83"/>
                    </a:cubicBezTo>
                    <a:cubicBezTo>
                      <a:pt x="204" y="83"/>
                      <a:pt x="199" y="83"/>
                      <a:pt x="199" y="96"/>
                    </a:cubicBezTo>
                    <a:cubicBezTo>
                      <a:pt x="199" y="148"/>
                      <a:pt x="199" y="148"/>
                      <a:pt x="199" y="148"/>
                    </a:cubicBezTo>
                    <a:cubicBezTo>
                      <a:pt x="277" y="148"/>
                      <a:pt x="277" y="148"/>
                      <a:pt x="277" y="148"/>
                    </a:cubicBezTo>
                    <a:cubicBezTo>
                      <a:pt x="277" y="96"/>
                      <a:pt x="277" y="96"/>
                      <a:pt x="277" y="96"/>
                    </a:cubicBezTo>
                    <a:cubicBezTo>
                      <a:pt x="277" y="83"/>
                      <a:pt x="270" y="83"/>
                      <a:pt x="267" y="83"/>
                    </a:cubicBezTo>
                    <a:cubicBezTo>
                      <a:pt x="260" y="83"/>
                      <a:pt x="260" y="83"/>
                      <a:pt x="260" y="83"/>
                    </a:cubicBezTo>
                    <a:cubicBezTo>
                      <a:pt x="260" y="79"/>
                      <a:pt x="260" y="79"/>
                      <a:pt x="260" y="79"/>
                    </a:cubicBezTo>
                    <a:cubicBezTo>
                      <a:pt x="312" y="79"/>
                      <a:pt x="312" y="79"/>
                      <a:pt x="312" y="79"/>
                    </a:cubicBezTo>
                    <a:cubicBezTo>
                      <a:pt x="312" y="83"/>
                      <a:pt x="312" y="83"/>
                      <a:pt x="312" y="83"/>
                    </a:cubicBezTo>
                    <a:cubicBezTo>
                      <a:pt x="305" y="83"/>
                      <a:pt x="305" y="83"/>
                      <a:pt x="305" y="83"/>
                    </a:cubicBezTo>
                    <a:cubicBezTo>
                      <a:pt x="302" y="83"/>
                      <a:pt x="295" y="84"/>
                      <a:pt x="295" y="96"/>
                    </a:cubicBezTo>
                    <a:cubicBezTo>
                      <a:pt x="295" y="222"/>
                      <a:pt x="295" y="222"/>
                      <a:pt x="295" y="222"/>
                    </a:cubicBezTo>
                    <a:cubicBezTo>
                      <a:pt x="295" y="233"/>
                      <a:pt x="301" y="236"/>
                      <a:pt x="305" y="238"/>
                    </a:cubicBezTo>
                    <a:cubicBezTo>
                      <a:pt x="312" y="238"/>
                      <a:pt x="312" y="238"/>
                      <a:pt x="312" y="238"/>
                    </a:cubicBezTo>
                    <a:cubicBezTo>
                      <a:pt x="312" y="242"/>
                      <a:pt x="312" y="242"/>
                      <a:pt x="312" y="242"/>
                    </a:cubicBezTo>
                    <a:cubicBezTo>
                      <a:pt x="261" y="242"/>
                      <a:pt x="261" y="242"/>
                      <a:pt x="261" y="242"/>
                    </a:cubicBezTo>
                    <a:cubicBezTo>
                      <a:pt x="261" y="238"/>
                      <a:pt x="261" y="238"/>
                      <a:pt x="261" y="238"/>
                    </a:cubicBezTo>
                    <a:cubicBezTo>
                      <a:pt x="261" y="238"/>
                      <a:pt x="264" y="238"/>
                      <a:pt x="267" y="238"/>
                    </a:cubicBezTo>
                    <a:cubicBezTo>
                      <a:pt x="271" y="237"/>
                      <a:pt x="277" y="230"/>
                      <a:pt x="277" y="222"/>
                    </a:cubicBezTo>
                    <a:cubicBezTo>
                      <a:pt x="277" y="158"/>
                      <a:pt x="277" y="158"/>
                      <a:pt x="277" y="158"/>
                    </a:cubicBezTo>
                    <a:cubicBezTo>
                      <a:pt x="199" y="158"/>
                      <a:pt x="199" y="158"/>
                      <a:pt x="199" y="158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35"/>
                      <a:pt x="206" y="238"/>
                      <a:pt x="209" y="238"/>
                    </a:cubicBezTo>
                    <a:cubicBezTo>
                      <a:pt x="216" y="238"/>
                      <a:pt x="216" y="238"/>
                      <a:pt x="216" y="238"/>
                    </a:cubicBezTo>
                    <a:cubicBezTo>
                      <a:pt x="216" y="242"/>
                      <a:pt x="216" y="242"/>
                      <a:pt x="216" y="242"/>
                    </a:cubicBezTo>
                    <a:cubicBezTo>
                      <a:pt x="165" y="242"/>
                      <a:pt x="165" y="242"/>
                      <a:pt x="165" y="242"/>
                    </a:cubicBezTo>
                    <a:moveTo>
                      <a:pt x="522" y="397"/>
                    </a:moveTo>
                    <a:cubicBezTo>
                      <a:pt x="519" y="404"/>
                      <a:pt x="518" y="419"/>
                      <a:pt x="509" y="419"/>
                    </a:cubicBezTo>
                    <a:cubicBezTo>
                      <a:pt x="460" y="419"/>
                      <a:pt x="460" y="419"/>
                      <a:pt x="460" y="419"/>
                    </a:cubicBezTo>
                    <a:cubicBezTo>
                      <a:pt x="455" y="419"/>
                      <a:pt x="456" y="416"/>
                      <a:pt x="456" y="408"/>
                    </a:cubicBezTo>
                    <a:cubicBezTo>
                      <a:pt x="456" y="347"/>
                      <a:pt x="456" y="347"/>
                      <a:pt x="456" y="347"/>
                    </a:cubicBezTo>
                    <a:cubicBezTo>
                      <a:pt x="503" y="346"/>
                      <a:pt x="503" y="346"/>
                      <a:pt x="503" y="346"/>
                    </a:cubicBezTo>
                    <a:cubicBezTo>
                      <a:pt x="513" y="346"/>
                      <a:pt x="512" y="357"/>
                      <a:pt x="512" y="361"/>
                    </a:cubicBezTo>
                    <a:cubicBezTo>
                      <a:pt x="512" y="363"/>
                      <a:pt x="517" y="363"/>
                      <a:pt x="517" y="361"/>
                    </a:cubicBezTo>
                    <a:cubicBezTo>
                      <a:pt x="517" y="322"/>
                      <a:pt x="517" y="322"/>
                      <a:pt x="517" y="322"/>
                    </a:cubicBezTo>
                    <a:cubicBezTo>
                      <a:pt x="517" y="319"/>
                      <a:pt x="513" y="318"/>
                      <a:pt x="513" y="321"/>
                    </a:cubicBezTo>
                    <a:cubicBezTo>
                      <a:pt x="512" y="326"/>
                      <a:pt x="512" y="336"/>
                      <a:pt x="504" y="337"/>
                    </a:cubicBezTo>
                    <a:cubicBezTo>
                      <a:pt x="456" y="337"/>
                      <a:pt x="456" y="337"/>
                      <a:pt x="456" y="337"/>
                    </a:cubicBezTo>
                    <a:cubicBezTo>
                      <a:pt x="456" y="273"/>
                      <a:pt x="456" y="273"/>
                      <a:pt x="456" y="273"/>
                    </a:cubicBezTo>
                    <a:cubicBezTo>
                      <a:pt x="501" y="273"/>
                      <a:pt x="501" y="273"/>
                      <a:pt x="501" y="273"/>
                    </a:cubicBezTo>
                    <a:cubicBezTo>
                      <a:pt x="504" y="273"/>
                      <a:pt x="516" y="273"/>
                      <a:pt x="516" y="294"/>
                    </a:cubicBezTo>
                    <a:cubicBezTo>
                      <a:pt x="522" y="294"/>
                      <a:pt x="522" y="294"/>
                      <a:pt x="522" y="294"/>
                    </a:cubicBezTo>
                    <a:cubicBezTo>
                      <a:pt x="521" y="288"/>
                      <a:pt x="522" y="269"/>
                      <a:pt x="522" y="269"/>
                    </a:cubicBezTo>
                    <a:cubicBezTo>
                      <a:pt x="522" y="267"/>
                      <a:pt x="519" y="264"/>
                      <a:pt x="515" y="264"/>
                    </a:cubicBezTo>
                    <a:cubicBezTo>
                      <a:pt x="506" y="265"/>
                      <a:pt x="469" y="265"/>
                      <a:pt x="417" y="264"/>
                    </a:cubicBezTo>
                    <a:cubicBezTo>
                      <a:pt x="413" y="264"/>
                      <a:pt x="413" y="264"/>
                      <a:pt x="413" y="264"/>
                    </a:cubicBezTo>
                    <a:cubicBezTo>
                      <a:pt x="302" y="264"/>
                      <a:pt x="302" y="264"/>
                      <a:pt x="302" y="264"/>
                    </a:cubicBezTo>
                    <a:cubicBezTo>
                      <a:pt x="300" y="264"/>
                      <a:pt x="299" y="265"/>
                      <a:pt x="299" y="267"/>
                    </a:cubicBezTo>
                    <a:cubicBezTo>
                      <a:pt x="299" y="289"/>
                      <a:pt x="299" y="289"/>
                      <a:pt x="299" y="289"/>
                    </a:cubicBezTo>
                    <a:cubicBezTo>
                      <a:pt x="304" y="289"/>
                      <a:pt x="304" y="289"/>
                      <a:pt x="304" y="289"/>
                    </a:cubicBezTo>
                    <a:cubicBezTo>
                      <a:pt x="304" y="284"/>
                      <a:pt x="304" y="284"/>
                      <a:pt x="304" y="284"/>
                    </a:cubicBezTo>
                    <a:cubicBezTo>
                      <a:pt x="304" y="281"/>
                      <a:pt x="307" y="273"/>
                      <a:pt x="314" y="273"/>
                    </a:cubicBezTo>
                    <a:cubicBezTo>
                      <a:pt x="358" y="273"/>
                      <a:pt x="358" y="273"/>
                      <a:pt x="358" y="273"/>
                    </a:cubicBezTo>
                    <a:cubicBezTo>
                      <a:pt x="358" y="343"/>
                      <a:pt x="358" y="343"/>
                      <a:pt x="358" y="343"/>
                    </a:cubicBezTo>
                    <a:cubicBezTo>
                      <a:pt x="358" y="413"/>
                      <a:pt x="358" y="413"/>
                      <a:pt x="358" y="413"/>
                    </a:cubicBezTo>
                    <a:cubicBezTo>
                      <a:pt x="357" y="416"/>
                      <a:pt x="354" y="424"/>
                      <a:pt x="347" y="424"/>
                    </a:cubicBezTo>
                    <a:cubicBezTo>
                      <a:pt x="340" y="424"/>
                      <a:pt x="339" y="424"/>
                      <a:pt x="336" y="423"/>
                    </a:cubicBezTo>
                    <a:cubicBezTo>
                      <a:pt x="332" y="421"/>
                      <a:pt x="324" y="413"/>
                      <a:pt x="322" y="406"/>
                    </a:cubicBezTo>
                    <a:cubicBezTo>
                      <a:pt x="295" y="343"/>
                      <a:pt x="295" y="343"/>
                      <a:pt x="295" y="343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60" y="257"/>
                      <a:pt x="258" y="256"/>
                      <a:pt x="257" y="258"/>
                    </a:cubicBezTo>
                    <a:cubicBezTo>
                      <a:pt x="214" y="343"/>
                      <a:pt x="214" y="343"/>
                      <a:pt x="214" y="343"/>
                    </a:cubicBezTo>
                    <a:cubicBezTo>
                      <a:pt x="179" y="413"/>
                      <a:pt x="179" y="413"/>
                      <a:pt x="179" y="413"/>
                    </a:cubicBezTo>
                    <a:cubicBezTo>
                      <a:pt x="177" y="416"/>
                      <a:pt x="172" y="422"/>
                      <a:pt x="167" y="422"/>
                    </a:cubicBezTo>
                    <a:cubicBezTo>
                      <a:pt x="163" y="422"/>
                      <a:pt x="159" y="418"/>
                      <a:pt x="159" y="411"/>
                    </a:cubicBezTo>
                    <a:cubicBezTo>
                      <a:pt x="158" y="403"/>
                      <a:pt x="158" y="398"/>
                      <a:pt x="158" y="398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277"/>
                      <a:pt x="158" y="277"/>
                      <a:pt x="158" y="277"/>
                    </a:cubicBezTo>
                    <a:cubicBezTo>
                      <a:pt x="158" y="275"/>
                      <a:pt x="158" y="273"/>
                      <a:pt x="161" y="273"/>
                    </a:cubicBezTo>
                    <a:cubicBezTo>
                      <a:pt x="203" y="273"/>
                      <a:pt x="203" y="273"/>
                      <a:pt x="203" y="273"/>
                    </a:cubicBezTo>
                    <a:cubicBezTo>
                      <a:pt x="207" y="274"/>
                      <a:pt x="215" y="276"/>
                      <a:pt x="215" y="290"/>
                    </a:cubicBezTo>
                    <a:cubicBezTo>
                      <a:pt x="219" y="290"/>
                      <a:pt x="219" y="290"/>
                      <a:pt x="219" y="290"/>
                    </a:cubicBezTo>
                    <a:cubicBezTo>
                      <a:pt x="219" y="267"/>
                      <a:pt x="219" y="267"/>
                      <a:pt x="219" y="267"/>
                    </a:cubicBezTo>
                    <a:cubicBezTo>
                      <a:pt x="219" y="265"/>
                      <a:pt x="218" y="265"/>
                      <a:pt x="216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67" y="265"/>
                      <a:pt x="53" y="264"/>
                      <a:pt x="40" y="271"/>
                    </a:cubicBezTo>
                    <a:cubicBezTo>
                      <a:pt x="4" y="293"/>
                      <a:pt x="13" y="328"/>
                      <a:pt x="24" y="340"/>
                    </a:cubicBezTo>
                    <a:cubicBezTo>
                      <a:pt x="25" y="341"/>
                      <a:pt x="26" y="342"/>
                      <a:pt x="27" y="343"/>
                    </a:cubicBezTo>
                    <a:cubicBezTo>
                      <a:pt x="36" y="349"/>
                      <a:pt x="51" y="353"/>
                      <a:pt x="59" y="355"/>
                    </a:cubicBezTo>
                    <a:cubicBezTo>
                      <a:pt x="68" y="357"/>
                      <a:pt x="83" y="359"/>
                      <a:pt x="93" y="369"/>
                    </a:cubicBezTo>
                    <a:cubicBezTo>
                      <a:pt x="105" y="381"/>
                      <a:pt x="100" y="404"/>
                      <a:pt x="89" y="415"/>
                    </a:cubicBezTo>
                    <a:cubicBezTo>
                      <a:pt x="72" y="431"/>
                      <a:pt x="44" y="433"/>
                      <a:pt x="28" y="415"/>
                    </a:cubicBezTo>
                    <a:cubicBezTo>
                      <a:pt x="24" y="410"/>
                      <a:pt x="24" y="409"/>
                      <a:pt x="23" y="407"/>
                    </a:cubicBezTo>
                    <a:cubicBezTo>
                      <a:pt x="23" y="406"/>
                      <a:pt x="21" y="398"/>
                      <a:pt x="21" y="392"/>
                    </a:cubicBezTo>
                    <a:cubicBezTo>
                      <a:pt x="16" y="392"/>
                      <a:pt x="16" y="392"/>
                      <a:pt x="16" y="392"/>
                    </a:cubicBezTo>
                    <a:cubicBezTo>
                      <a:pt x="16" y="427"/>
                      <a:pt x="16" y="427"/>
                      <a:pt x="16" y="427"/>
                    </a:cubicBezTo>
                    <a:cubicBezTo>
                      <a:pt x="41" y="438"/>
                      <a:pt x="73" y="440"/>
                      <a:pt x="93" y="424"/>
                    </a:cubicBezTo>
                    <a:cubicBezTo>
                      <a:pt x="109" y="410"/>
                      <a:pt x="117" y="400"/>
                      <a:pt x="117" y="377"/>
                    </a:cubicBezTo>
                    <a:cubicBezTo>
                      <a:pt x="117" y="377"/>
                      <a:pt x="116" y="351"/>
                      <a:pt x="86" y="343"/>
                    </a:cubicBezTo>
                    <a:cubicBezTo>
                      <a:pt x="60" y="336"/>
                      <a:pt x="42" y="333"/>
                      <a:pt x="35" y="323"/>
                    </a:cubicBezTo>
                    <a:cubicBezTo>
                      <a:pt x="31" y="317"/>
                      <a:pt x="24" y="291"/>
                      <a:pt x="43" y="279"/>
                    </a:cubicBezTo>
                    <a:cubicBezTo>
                      <a:pt x="50" y="276"/>
                      <a:pt x="55" y="273"/>
                      <a:pt x="69" y="273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39" y="273"/>
                      <a:pt x="139" y="275"/>
                      <a:pt x="139" y="277"/>
                    </a:cubicBezTo>
                    <a:cubicBezTo>
                      <a:pt x="139" y="343"/>
                      <a:pt x="139" y="343"/>
                      <a:pt x="139" y="343"/>
                    </a:cubicBezTo>
                    <a:cubicBezTo>
                      <a:pt x="139" y="398"/>
                      <a:pt x="139" y="398"/>
                      <a:pt x="139" y="398"/>
                    </a:cubicBezTo>
                    <a:cubicBezTo>
                      <a:pt x="139" y="401"/>
                      <a:pt x="138" y="409"/>
                      <a:pt x="138" y="411"/>
                    </a:cubicBezTo>
                    <a:cubicBezTo>
                      <a:pt x="138" y="414"/>
                      <a:pt x="139" y="421"/>
                      <a:pt x="133" y="422"/>
                    </a:cubicBezTo>
                    <a:cubicBezTo>
                      <a:pt x="127" y="423"/>
                      <a:pt x="121" y="423"/>
                      <a:pt x="121" y="423"/>
                    </a:cubicBezTo>
                    <a:cubicBezTo>
                      <a:pt x="121" y="427"/>
                      <a:pt x="121" y="427"/>
                      <a:pt x="121" y="427"/>
                    </a:cubicBezTo>
                    <a:cubicBezTo>
                      <a:pt x="206" y="427"/>
                      <a:pt x="206" y="427"/>
                      <a:pt x="206" y="427"/>
                    </a:cubicBezTo>
                    <a:cubicBezTo>
                      <a:pt x="206" y="423"/>
                      <a:pt x="206" y="423"/>
                      <a:pt x="206" y="423"/>
                    </a:cubicBezTo>
                    <a:cubicBezTo>
                      <a:pt x="202" y="423"/>
                      <a:pt x="189" y="419"/>
                      <a:pt x="196" y="404"/>
                    </a:cubicBezTo>
                    <a:cubicBezTo>
                      <a:pt x="196" y="404"/>
                      <a:pt x="217" y="361"/>
                      <a:pt x="218" y="358"/>
                    </a:cubicBezTo>
                    <a:cubicBezTo>
                      <a:pt x="220" y="356"/>
                      <a:pt x="220" y="355"/>
                      <a:pt x="223" y="355"/>
                    </a:cubicBezTo>
                    <a:cubicBezTo>
                      <a:pt x="234" y="355"/>
                      <a:pt x="234" y="355"/>
                      <a:pt x="234" y="355"/>
                    </a:cubicBezTo>
                    <a:cubicBezTo>
                      <a:pt x="278" y="355"/>
                      <a:pt x="278" y="355"/>
                      <a:pt x="278" y="355"/>
                    </a:cubicBezTo>
                    <a:cubicBezTo>
                      <a:pt x="280" y="355"/>
                      <a:pt x="281" y="356"/>
                      <a:pt x="282" y="358"/>
                    </a:cubicBezTo>
                    <a:cubicBezTo>
                      <a:pt x="303" y="410"/>
                      <a:pt x="303" y="410"/>
                      <a:pt x="303" y="410"/>
                    </a:cubicBezTo>
                    <a:cubicBezTo>
                      <a:pt x="305" y="414"/>
                      <a:pt x="303" y="423"/>
                      <a:pt x="298" y="423"/>
                    </a:cubicBezTo>
                    <a:cubicBezTo>
                      <a:pt x="290" y="423"/>
                      <a:pt x="290" y="423"/>
                      <a:pt x="290" y="423"/>
                    </a:cubicBezTo>
                    <a:cubicBezTo>
                      <a:pt x="290" y="427"/>
                      <a:pt x="290" y="427"/>
                      <a:pt x="290" y="427"/>
                    </a:cubicBezTo>
                    <a:cubicBezTo>
                      <a:pt x="396" y="427"/>
                      <a:pt x="396" y="427"/>
                      <a:pt x="396" y="427"/>
                    </a:cubicBezTo>
                    <a:cubicBezTo>
                      <a:pt x="396" y="423"/>
                      <a:pt x="396" y="423"/>
                      <a:pt x="396" y="423"/>
                    </a:cubicBezTo>
                    <a:cubicBezTo>
                      <a:pt x="391" y="423"/>
                      <a:pt x="391" y="423"/>
                      <a:pt x="391" y="423"/>
                    </a:cubicBezTo>
                    <a:cubicBezTo>
                      <a:pt x="388" y="423"/>
                      <a:pt x="376" y="421"/>
                      <a:pt x="376" y="408"/>
                    </a:cubicBezTo>
                    <a:cubicBezTo>
                      <a:pt x="376" y="343"/>
                      <a:pt x="376" y="343"/>
                      <a:pt x="376" y="343"/>
                    </a:cubicBezTo>
                    <a:cubicBezTo>
                      <a:pt x="376" y="273"/>
                      <a:pt x="376" y="273"/>
                      <a:pt x="376" y="273"/>
                    </a:cubicBezTo>
                    <a:cubicBezTo>
                      <a:pt x="420" y="273"/>
                      <a:pt x="420" y="273"/>
                      <a:pt x="420" y="273"/>
                    </a:cubicBezTo>
                    <a:cubicBezTo>
                      <a:pt x="439" y="273"/>
                      <a:pt x="438" y="280"/>
                      <a:pt x="439" y="290"/>
                    </a:cubicBezTo>
                    <a:cubicBezTo>
                      <a:pt x="439" y="406"/>
                      <a:pt x="439" y="406"/>
                      <a:pt x="439" y="406"/>
                    </a:cubicBezTo>
                    <a:cubicBezTo>
                      <a:pt x="439" y="415"/>
                      <a:pt x="436" y="418"/>
                      <a:pt x="433" y="421"/>
                    </a:cubicBezTo>
                    <a:cubicBezTo>
                      <a:pt x="430" y="423"/>
                      <a:pt x="425" y="424"/>
                      <a:pt x="420" y="424"/>
                    </a:cubicBezTo>
                    <a:cubicBezTo>
                      <a:pt x="420" y="428"/>
                      <a:pt x="420" y="428"/>
                      <a:pt x="420" y="428"/>
                    </a:cubicBezTo>
                    <a:cubicBezTo>
                      <a:pt x="449" y="427"/>
                      <a:pt x="449" y="427"/>
                      <a:pt x="449" y="427"/>
                    </a:cubicBezTo>
                    <a:cubicBezTo>
                      <a:pt x="519" y="427"/>
                      <a:pt x="519" y="427"/>
                      <a:pt x="519" y="427"/>
                    </a:cubicBezTo>
                    <a:cubicBezTo>
                      <a:pt x="523" y="427"/>
                      <a:pt x="524" y="424"/>
                      <a:pt x="524" y="422"/>
                    </a:cubicBezTo>
                    <a:cubicBezTo>
                      <a:pt x="525" y="419"/>
                      <a:pt x="527" y="401"/>
                      <a:pt x="528" y="397"/>
                    </a:cubicBezTo>
                    <a:cubicBezTo>
                      <a:pt x="528" y="395"/>
                      <a:pt x="523" y="394"/>
                      <a:pt x="522" y="397"/>
                    </a:cubicBezTo>
                    <a:close/>
                    <a:moveTo>
                      <a:pt x="274" y="345"/>
                    </a:moveTo>
                    <a:cubicBezTo>
                      <a:pt x="236" y="345"/>
                      <a:pt x="236" y="345"/>
                      <a:pt x="236" y="345"/>
                    </a:cubicBezTo>
                    <a:cubicBezTo>
                      <a:pt x="227" y="345"/>
                      <a:pt x="227" y="345"/>
                      <a:pt x="227" y="345"/>
                    </a:cubicBezTo>
                    <a:cubicBezTo>
                      <a:pt x="226" y="345"/>
                      <a:pt x="225" y="345"/>
                      <a:pt x="226" y="343"/>
                    </a:cubicBezTo>
                    <a:cubicBezTo>
                      <a:pt x="252" y="289"/>
                      <a:pt x="252" y="289"/>
                      <a:pt x="252" y="289"/>
                    </a:cubicBezTo>
                    <a:cubicBezTo>
                      <a:pt x="275" y="341"/>
                      <a:pt x="275" y="341"/>
                      <a:pt x="275" y="341"/>
                    </a:cubicBezTo>
                    <a:cubicBezTo>
                      <a:pt x="276" y="345"/>
                      <a:pt x="275" y="345"/>
                      <a:pt x="274" y="345"/>
                    </a:cubicBezTo>
                    <a:close/>
                    <a:moveTo>
                      <a:pt x="451" y="77"/>
                    </a:moveTo>
                    <a:cubicBezTo>
                      <a:pt x="405" y="77"/>
                      <a:pt x="367" y="115"/>
                      <a:pt x="367" y="161"/>
                    </a:cubicBezTo>
                    <a:cubicBezTo>
                      <a:pt x="367" y="207"/>
                      <a:pt x="405" y="245"/>
                      <a:pt x="451" y="245"/>
                    </a:cubicBezTo>
                    <a:cubicBezTo>
                      <a:pt x="453" y="244"/>
                      <a:pt x="453" y="244"/>
                      <a:pt x="453" y="244"/>
                    </a:cubicBezTo>
                    <a:cubicBezTo>
                      <a:pt x="499" y="243"/>
                      <a:pt x="535" y="207"/>
                      <a:pt x="535" y="161"/>
                    </a:cubicBezTo>
                    <a:cubicBezTo>
                      <a:pt x="535" y="115"/>
                      <a:pt x="498" y="77"/>
                      <a:pt x="451" y="77"/>
                    </a:cubicBezTo>
                    <a:close/>
                    <a:moveTo>
                      <a:pt x="471" y="232"/>
                    </a:moveTo>
                    <a:cubicBezTo>
                      <a:pt x="466" y="233"/>
                      <a:pt x="461" y="233"/>
                      <a:pt x="457" y="233"/>
                    </a:cubicBezTo>
                    <a:cubicBezTo>
                      <a:pt x="414" y="230"/>
                      <a:pt x="395" y="190"/>
                      <a:pt x="391" y="171"/>
                    </a:cubicBezTo>
                    <a:cubicBezTo>
                      <a:pt x="383" y="138"/>
                      <a:pt x="401" y="97"/>
                      <a:pt x="431" y="89"/>
                    </a:cubicBezTo>
                    <a:cubicBezTo>
                      <a:pt x="465" y="80"/>
                      <a:pt x="501" y="105"/>
                      <a:pt x="512" y="145"/>
                    </a:cubicBezTo>
                    <a:cubicBezTo>
                      <a:pt x="524" y="190"/>
                      <a:pt x="501" y="228"/>
                      <a:pt x="471" y="2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gray">
              <a:xfrm>
                <a:off x="1452563" y="1881188"/>
                <a:ext cx="147637" cy="200025"/>
              </a:xfrm>
              <a:custGeom>
                <a:avLst/>
                <a:gdLst/>
                <a:ahLst/>
                <a:cxnLst>
                  <a:cxn ang="0">
                    <a:pos x="4" y="57"/>
                  </a:cxn>
                  <a:cxn ang="0">
                    <a:pos x="54" y="3"/>
                  </a:cxn>
                  <a:cxn ang="0">
                    <a:pos x="88" y="69"/>
                  </a:cxn>
                  <a:cxn ang="0">
                    <a:pos x="38" y="122"/>
                  </a:cxn>
                  <a:cxn ang="0">
                    <a:pos x="4" y="57"/>
                  </a:cxn>
                </a:cxnLst>
                <a:rect l="0" t="0" r="r" b="b"/>
                <a:pathLst>
                  <a:path w="92" h="125">
                    <a:moveTo>
                      <a:pt x="4" y="57"/>
                    </a:moveTo>
                    <a:cubicBezTo>
                      <a:pt x="9" y="24"/>
                      <a:pt x="31" y="0"/>
                      <a:pt x="54" y="3"/>
                    </a:cubicBezTo>
                    <a:cubicBezTo>
                      <a:pt x="77" y="7"/>
                      <a:pt x="92" y="36"/>
                      <a:pt x="88" y="69"/>
                    </a:cubicBezTo>
                    <a:cubicBezTo>
                      <a:pt x="83" y="102"/>
                      <a:pt x="61" y="125"/>
                      <a:pt x="38" y="122"/>
                    </a:cubicBezTo>
                    <a:cubicBezTo>
                      <a:pt x="15" y="119"/>
                      <a:pt x="0" y="90"/>
                      <a:pt x="4" y="57"/>
                    </a:cubicBezTo>
                  </a:path>
                </a:pathLst>
              </a:custGeom>
              <a:solidFill>
                <a:srgbClr val="D3124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gray">
              <a:xfrm>
                <a:off x="2824163" y="2162176"/>
                <a:ext cx="1782762" cy="909638"/>
              </a:xfrm>
              <a:custGeom>
                <a:avLst/>
                <a:gdLst/>
                <a:ahLst/>
                <a:cxnLst>
                  <a:cxn ang="0">
                    <a:pos x="0" y="444"/>
                  </a:cxn>
                  <a:cxn ang="0">
                    <a:pos x="175" y="372"/>
                  </a:cxn>
                  <a:cxn ang="0">
                    <a:pos x="112" y="538"/>
                  </a:cxn>
                  <a:cxn ang="0">
                    <a:pos x="324" y="461"/>
                  </a:cxn>
                  <a:cxn ang="0">
                    <a:pos x="324" y="461"/>
                  </a:cxn>
                  <a:cxn ang="0">
                    <a:pos x="291" y="541"/>
                  </a:cxn>
                  <a:cxn ang="0">
                    <a:pos x="288" y="567"/>
                  </a:cxn>
                  <a:cxn ang="0">
                    <a:pos x="355" y="477"/>
                  </a:cxn>
                  <a:cxn ang="0">
                    <a:pos x="526" y="443"/>
                  </a:cxn>
                  <a:cxn ang="0">
                    <a:pos x="415" y="398"/>
                  </a:cxn>
                  <a:cxn ang="0">
                    <a:pos x="422" y="564"/>
                  </a:cxn>
                  <a:cxn ang="0">
                    <a:pos x="495" y="450"/>
                  </a:cxn>
                  <a:cxn ang="0">
                    <a:pos x="646" y="538"/>
                  </a:cxn>
                  <a:cxn ang="0">
                    <a:pos x="609" y="424"/>
                  </a:cxn>
                  <a:cxn ang="0">
                    <a:pos x="609" y="398"/>
                  </a:cxn>
                  <a:cxn ang="0">
                    <a:pos x="579" y="398"/>
                  </a:cxn>
                  <a:cxn ang="0">
                    <a:pos x="579" y="424"/>
                  </a:cxn>
                  <a:cxn ang="0">
                    <a:pos x="650" y="564"/>
                  </a:cxn>
                  <a:cxn ang="0">
                    <a:pos x="706" y="461"/>
                  </a:cxn>
                  <a:cxn ang="0">
                    <a:pos x="705" y="484"/>
                  </a:cxn>
                  <a:cxn ang="0">
                    <a:pos x="817" y="545"/>
                  </a:cxn>
                  <a:cxn ang="0">
                    <a:pos x="747" y="394"/>
                  </a:cxn>
                  <a:cxn ang="0">
                    <a:pos x="946" y="424"/>
                  </a:cxn>
                  <a:cxn ang="0">
                    <a:pos x="878" y="398"/>
                  </a:cxn>
                  <a:cxn ang="0">
                    <a:pos x="884" y="564"/>
                  </a:cxn>
                  <a:cxn ang="0">
                    <a:pos x="272" y="251"/>
                  </a:cxn>
                  <a:cxn ang="0">
                    <a:pos x="138" y="208"/>
                  </a:cxn>
                  <a:cxn ang="0">
                    <a:pos x="4" y="251"/>
                  </a:cxn>
                  <a:cxn ang="0">
                    <a:pos x="125" y="253"/>
                  </a:cxn>
                  <a:cxn ang="0">
                    <a:pos x="240" y="251"/>
                  </a:cxn>
                  <a:cxn ang="0">
                    <a:pos x="338" y="148"/>
                  </a:cxn>
                  <a:cxn ang="0">
                    <a:pos x="337" y="172"/>
                  </a:cxn>
                  <a:cxn ang="0">
                    <a:pos x="449" y="233"/>
                  </a:cxn>
                  <a:cxn ang="0">
                    <a:pos x="379" y="82"/>
                  </a:cxn>
                  <a:cxn ang="0">
                    <a:pos x="593" y="119"/>
                  </a:cxn>
                  <a:cxn ang="0">
                    <a:pos x="546" y="227"/>
                  </a:cxn>
                  <a:cxn ang="0">
                    <a:pos x="595" y="227"/>
                  </a:cxn>
                  <a:cxn ang="0">
                    <a:pos x="551" y="83"/>
                  </a:cxn>
                  <a:cxn ang="0">
                    <a:pos x="624" y="0"/>
                  </a:cxn>
                  <a:cxn ang="0">
                    <a:pos x="671" y="251"/>
                  </a:cxn>
                  <a:cxn ang="0">
                    <a:pos x="702" y="251"/>
                  </a:cxn>
                  <a:cxn ang="0">
                    <a:pos x="687" y="13"/>
                  </a:cxn>
                  <a:cxn ang="0">
                    <a:pos x="875" y="237"/>
                  </a:cxn>
                  <a:cxn ang="0">
                    <a:pos x="772" y="168"/>
                  </a:cxn>
                  <a:cxn ang="0">
                    <a:pos x="873" y="97"/>
                  </a:cxn>
                  <a:cxn ang="0">
                    <a:pos x="818" y="255"/>
                  </a:cxn>
                  <a:cxn ang="0">
                    <a:pos x="930" y="207"/>
                  </a:cxn>
                  <a:cxn ang="0">
                    <a:pos x="1010" y="251"/>
                  </a:cxn>
                  <a:cxn ang="0">
                    <a:pos x="900" y="209"/>
                  </a:cxn>
                  <a:cxn ang="0">
                    <a:pos x="973" y="108"/>
                  </a:cxn>
                  <a:cxn ang="0">
                    <a:pos x="976" y="82"/>
                  </a:cxn>
                  <a:cxn ang="0">
                    <a:pos x="1010" y="251"/>
                  </a:cxn>
                  <a:cxn ang="0">
                    <a:pos x="1082" y="5"/>
                  </a:cxn>
                </a:cxnLst>
                <a:rect l="0" t="0" r="r" b="b"/>
                <a:pathLst>
                  <a:path w="1113" h="568">
                    <a:moveTo>
                      <a:pt x="184" y="545"/>
                    </a:moveTo>
                    <a:cubicBezTo>
                      <a:pt x="166" y="558"/>
                      <a:pt x="139" y="568"/>
                      <a:pt x="111" y="568"/>
                    </a:cubicBezTo>
                    <a:cubicBezTo>
                      <a:pt x="44" y="568"/>
                      <a:pt x="0" y="518"/>
                      <a:pt x="0" y="444"/>
                    </a:cubicBezTo>
                    <a:cubicBezTo>
                      <a:pt x="0" y="369"/>
                      <a:pt x="44" y="319"/>
                      <a:pt x="112" y="319"/>
                    </a:cubicBezTo>
                    <a:cubicBezTo>
                      <a:pt x="140" y="319"/>
                      <a:pt x="162" y="326"/>
                      <a:pt x="180" y="339"/>
                    </a:cubicBezTo>
                    <a:cubicBezTo>
                      <a:pt x="175" y="372"/>
                      <a:pt x="175" y="372"/>
                      <a:pt x="175" y="372"/>
                    </a:cubicBezTo>
                    <a:cubicBezTo>
                      <a:pt x="158" y="359"/>
                      <a:pt x="137" y="349"/>
                      <a:pt x="112" y="349"/>
                    </a:cubicBezTo>
                    <a:cubicBezTo>
                      <a:pt x="63" y="349"/>
                      <a:pt x="34" y="386"/>
                      <a:pt x="34" y="443"/>
                    </a:cubicBezTo>
                    <a:cubicBezTo>
                      <a:pt x="34" y="501"/>
                      <a:pt x="63" y="538"/>
                      <a:pt x="112" y="538"/>
                    </a:cubicBezTo>
                    <a:cubicBezTo>
                      <a:pt x="137" y="538"/>
                      <a:pt x="160" y="528"/>
                      <a:pt x="179" y="514"/>
                    </a:cubicBezTo>
                    <a:cubicBezTo>
                      <a:pt x="184" y="545"/>
                      <a:pt x="184" y="545"/>
                      <a:pt x="184" y="545"/>
                    </a:cubicBezTo>
                    <a:moveTo>
                      <a:pt x="324" y="461"/>
                    </a:moveTo>
                    <a:cubicBezTo>
                      <a:pt x="320" y="434"/>
                      <a:pt x="308" y="418"/>
                      <a:pt x="284" y="418"/>
                    </a:cubicBezTo>
                    <a:cubicBezTo>
                      <a:pt x="265" y="418"/>
                      <a:pt x="248" y="432"/>
                      <a:pt x="244" y="461"/>
                    </a:cubicBezTo>
                    <a:cubicBezTo>
                      <a:pt x="324" y="461"/>
                      <a:pt x="324" y="461"/>
                      <a:pt x="324" y="461"/>
                    </a:cubicBezTo>
                    <a:moveTo>
                      <a:pt x="355" y="484"/>
                    </a:moveTo>
                    <a:cubicBezTo>
                      <a:pt x="242" y="484"/>
                      <a:pt x="242" y="484"/>
                      <a:pt x="242" y="484"/>
                    </a:cubicBezTo>
                    <a:cubicBezTo>
                      <a:pt x="243" y="522"/>
                      <a:pt x="262" y="541"/>
                      <a:pt x="291" y="541"/>
                    </a:cubicBezTo>
                    <a:cubicBezTo>
                      <a:pt x="315" y="541"/>
                      <a:pt x="332" y="531"/>
                      <a:pt x="350" y="517"/>
                    </a:cubicBezTo>
                    <a:cubicBezTo>
                      <a:pt x="355" y="545"/>
                      <a:pt x="355" y="545"/>
                      <a:pt x="355" y="545"/>
                    </a:cubicBezTo>
                    <a:cubicBezTo>
                      <a:pt x="337" y="559"/>
                      <a:pt x="316" y="567"/>
                      <a:pt x="288" y="567"/>
                    </a:cubicBezTo>
                    <a:cubicBezTo>
                      <a:pt x="245" y="567"/>
                      <a:pt x="211" y="541"/>
                      <a:pt x="211" y="480"/>
                    </a:cubicBezTo>
                    <a:cubicBezTo>
                      <a:pt x="211" y="427"/>
                      <a:pt x="242" y="394"/>
                      <a:pt x="284" y="394"/>
                    </a:cubicBezTo>
                    <a:cubicBezTo>
                      <a:pt x="333" y="394"/>
                      <a:pt x="355" y="431"/>
                      <a:pt x="355" y="477"/>
                    </a:cubicBezTo>
                    <a:cubicBezTo>
                      <a:pt x="355" y="479"/>
                      <a:pt x="355" y="482"/>
                      <a:pt x="355" y="484"/>
                    </a:cubicBezTo>
                    <a:close/>
                    <a:moveTo>
                      <a:pt x="526" y="564"/>
                    </a:moveTo>
                    <a:cubicBezTo>
                      <a:pt x="526" y="443"/>
                      <a:pt x="526" y="443"/>
                      <a:pt x="526" y="443"/>
                    </a:cubicBezTo>
                    <a:cubicBezTo>
                      <a:pt x="526" y="413"/>
                      <a:pt x="509" y="394"/>
                      <a:pt x="478" y="394"/>
                    </a:cubicBezTo>
                    <a:cubicBezTo>
                      <a:pt x="454" y="394"/>
                      <a:pt x="435" y="407"/>
                      <a:pt x="419" y="422"/>
                    </a:cubicBezTo>
                    <a:cubicBezTo>
                      <a:pt x="415" y="398"/>
                      <a:pt x="415" y="398"/>
                      <a:pt x="415" y="398"/>
                    </a:cubicBezTo>
                    <a:cubicBezTo>
                      <a:pt x="391" y="398"/>
                      <a:pt x="391" y="398"/>
                      <a:pt x="391" y="398"/>
                    </a:cubicBezTo>
                    <a:cubicBezTo>
                      <a:pt x="391" y="564"/>
                      <a:pt x="391" y="564"/>
                      <a:pt x="391" y="564"/>
                    </a:cubicBezTo>
                    <a:cubicBezTo>
                      <a:pt x="422" y="564"/>
                      <a:pt x="422" y="564"/>
                      <a:pt x="422" y="564"/>
                    </a:cubicBezTo>
                    <a:cubicBezTo>
                      <a:pt x="422" y="449"/>
                      <a:pt x="422" y="449"/>
                      <a:pt x="422" y="449"/>
                    </a:cubicBezTo>
                    <a:cubicBezTo>
                      <a:pt x="437" y="433"/>
                      <a:pt x="453" y="422"/>
                      <a:pt x="470" y="422"/>
                    </a:cubicBezTo>
                    <a:cubicBezTo>
                      <a:pt x="488" y="422"/>
                      <a:pt x="495" y="433"/>
                      <a:pt x="495" y="450"/>
                    </a:cubicBezTo>
                    <a:cubicBezTo>
                      <a:pt x="495" y="564"/>
                      <a:pt x="495" y="564"/>
                      <a:pt x="495" y="564"/>
                    </a:cubicBezTo>
                    <a:moveTo>
                      <a:pt x="650" y="564"/>
                    </a:moveTo>
                    <a:cubicBezTo>
                      <a:pt x="646" y="538"/>
                      <a:pt x="646" y="538"/>
                      <a:pt x="646" y="538"/>
                    </a:cubicBezTo>
                    <a:cubicBezTo>
                      <a:pt x="642" y="538"/>
                      <a:pt x="637" y="539"/>
                      <a:pt x="632" y="539"/>
                    </a:cubicBezTo>
                    <a:cubicBezTo>
                      <a:pt x="614" y="539"/>
                      <a:pt x="609" y="530"/>
                      <a:pt x="609" y="517"/>
                    </a:cubicBezTo>
                    <a:cubicBezTo>
                      <a:pt x="609" y="424"/>
                      <a:pt x="609" y="424"/>
                      <a:pt x="609" y="424"/>
                    </a:cubicBezTo>
                    <a:cubicBezTo>
                      <a:pt x="649" y="424"/>
                      <a:pt x="649" y="424"/>
                      <a:pt x="649" y="424"/>
                    </a:cubicBezTo>
                    <a:cubicBezTo>
                      <a:pt x="645" y="398"/>
                      <a:pt x="645" y="398"/>
                      <a:pt x="645" y="398"/>
                    </a:cubicBezTo>
                    <a:cubicBezTo>
                      <a:pt x="609" y="398"/>
                      <a:pt x="609" y="398"/>
                      <a:pt x="609" y="398"/>
                    </a:cubicBezTo>
                    <a:cubicBezTo>
                      <a:pt x="609" y="338"/>
                      <a:pt x="609" y="338"/>
                      <a:pt x="609" y="338"/>
                    </a:cubicBezTo>
                    <a:cubicBezTo>
                      <a:pt x="579" y="342"/>
                      <a:pt x="579" y="342"/>
                      <a:pt x="579" y="342"/>
                    </a:cubicBezTo>
                    <a:cubicBezTo>
                      <a:pt x="579" y="398"/>
                      <a:pt x="579" y="398"/>
                      <a:pt x="579" y="398"/>
                    </a:cubicBezTo>
                    <a:cubicBezTo>
                      <a:pt x="554" y="398"/>
                      <a:pt x="554" y="398"/>
                      <a:pt x="554" y="398"/>
                    </a:cubicBezTo>
                    <a:cubicBezTo>
                      <a:pt x="554" y="424"/>
                      <a:pt x="554" y="424"/>
                      <a:pt x="554" y="424"/>
                    </a:cubicBezTo>
                    <a:cubicBezTo>
                      <a:pt x="579" y="424"/>
                      <a:pt x="579" y="424"/>
                      <a:pt x="579" y="424"/>
                    </a:cubicBezTo>
                    <a:cubicBezTo>
                      <a:pt x="579" y="522"/>
                      <a:pt x="579" y="522"/>
                      <a:pt x="579" y="522"/>
                    </a:cubicBezTo>
                    <a:cubicBezTo>
                      <a:pt x="579" y="556"/>
                      <a:pt x="598" y="566"/>
                      <a:pt x="627" y="566"/>
                    </a:cubicBezTo>
                    <a:cubicBezTo>
                      <a:pt x="638" y="566"/>
                      <a:pt x="645" y="565"/>
                      <a:pt x="650" y="564"/>
                    </a:cubicBezTo>
                    <a:moveTo>
                      <a:pt x="786" y="461"/>
                    </a:moveTo>
                    <a:cubicBezTo>
                      <a:pt x="782" y="434"/>
                      <a:pt x="770" y="418"/>
                      <a:pt x="746" y="418"/>
                    </a:cubicBezTo>
                    <a:cubicBezTo>
                      <a:pt x="727" y="418"/>
                      <a:pt x="711" y="432"/>
                      <a:pt x="706" y="461"/>
                    </a:cubicBezTo>
                    <a:cubicBezTo>
                      <a:pt x="786" y="461"/>
                      <a:pt x="786" y="461"/>
                      <a:pt x="786" y="461"/>
                    </a:cubicBezTo>
                    <a:moveTo>
                      <a:pt x="817" y="484"/>
                    </a:moveTo>
                    <a:cubicBezTo>
                      <a:pt x="705" y="484"/>
                      <a:pt x="705" y="484"/>
                      <a:pt x="705" y="484"/>
                    </a:cubicBezTo>
                    <a:cubicBezTo>
                      <a:pt x="706" y="522"/>
                      <a:pt x="724" y="541"/>
                      <a:pt x="753" y="541"/>
                    </a:cubicBezTo>
                    <a:cubicBezTo>
                      <a:pt x="777" y="541"/>
                      <a:pt x="794" y="531"/>
                      <a:pt x="813" y="517"/>
                    </a:cubicBezTo>
                    <a:cubicBezTo>
                      <a:pt x="817" y="545"/>
                      <a:pt x="817" y="545"/>
                      <a:pt x="817" y="545"/>
                    </a:cubicBezTo>
                    <a:cubicBezTo>
                      <a:pt x="799" y="559"/>
                      <a:pt x="778" y="567"/>
                      <a:pt x="751" y="567"/>
                    </a:cubicBezTo>
                    <a:cubicBezTo>
                      <a:pt x="707" y="567"/>
                      <a:pt x="674" y="541"/>
                      <a:pt x="674" y="480"/>
                    </a:cubicBezTo>
                    <a:cubicBezTo>
                      <a:pt x="674" y="427"/>
                      <a:pt x="705" y="394"/>
                      <a:pt x="747" y="394"/>
                    </a:cubicBezTo>
                    <a:cubicBezTo>
                      <a:pt x="795" y="394"/>
                      <a:pt x="817" y="431"/>
                      <a:pt x="817" y="477"/>
                    </a:cubicBezTo>
                    <a:cubicBezTo>
                      <a:pt x="817" y="479"/>
                      <a:pt x="817" y="482"/>
                      <a:pt x="817" y="484"/>
                    </a:cubicBezTo>
                    <a:close/>
                    <a:moveTo>
                      <a:pt x="946" y="424"/>
                    </a:moveTo>
                    <a:cubicBezTo>
                      <a:pt x="941" y="394"/>
                      <a:pt x="941" y="394"/>
                      <a:pt x="941" y="394"/>
                    </a:cubicBezTo>
                    <a:cubicBezTo>
                      <a:pt x="914" y="395"/>
                      <a:pt x="895" y="412"/>
                      <a:pt x="883" y="431"/>
                    </a:cubicBezTo>
                    <a:cubicBezTo>
                      <a:pt x="878" y="398"/>
                      <a:pt x="878" y="398"/>
                      <a:pt x="878" y="398"/>
                    </a:cubicBezTo>
                    <a:cubicBezTo>
                      <a:pt x="853" y="398"/>
                      <a:pt x="853" y="398"/>
                      <a:pt x="853" y="398"/>
                    </a:cubicBezTo>
                    <a:cubicBezTo>
                      <a:pt x="853" y="564"/>
                      <a:pt x="853" y="564"/>
                      <a:pt x="853" y="564"/>
                    </a:cubicBezTo>
                    <a:cubicBezTo>
                      <a:pt x="884" y="564"/>
                      <a:pt x="884" y="564"/>
                      <a:pt x="884" y="564"/>
                    </a:cubicBezTo>
                    <a:cubicBezTo>
                      <a:pt x="884" y="465"/>
                      <a:pt x="884" y="465"/>
                      <a:pt x="884" y="465"/>
                    </a:cubicBezTo>
                    <a:cubicBezTo>
                      <a:pt x="895" y="443"/>
                      <a:pt x="919" y="425"/>
                      <a:pt x="946" y="424"/>
                    </a:cubicBezTo>
                    <a:moveTo>
                      <a:pt x="272" y="251"/>
                    </a:moveTo>
                    <a:cubicBezTo>
                      <a:pt x="253" y="11"/>
                      <a:pt x="253" y="11"/>
                      <a:pt x="253" y="11"/>
                    </a:cubicBezTo>
                    <a:cubicBezTo>
                      <a:pt x="213" y="11"/>
                      <a:pt x="213" y="11"/>
                      <a:pt x="213" y="11"/>
                    </a:cubicBezTo>
                    <a:cubicBezTo>
                      <a:pt x="138" y="208"/>
                      <a:pt x="138" y="208"/>
                      <a:pt x="138" y="20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4" y="251"/>
                      <a:pt x="4" y="251"/>
                      <a:pt x="4" y="251"/>
                    </a:cubicBezTo>
                    <a:cubicBezTo>
                      <a:pt x="34" y="251"/>
                      <a:pt x="34" y="251"/>
                      <a:pt x="34" y="25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125" y="253"/>
                      <a:pt x="125" y="253"/>
                      <a:pt x="125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225" y="60"/>
                      <a:pt x="225" y="60"/>
                      <a:pt x="225" y="60"/>
                    </a:cubicBezTo>
                    <a:cubicBezTo>
                      <a:pt x="240" y="251"/>
                      <a:pt x="240" y="251"/>
                      <a:pt x="240" y="251"/>
                    </a:cubicBezTo>
                    <a:moveTo>
                      <a:pt x="418" y="148"/>
                    </a:moveTo>
                    <a:cubicBezTo>
                      <a:pt x="414" y="122"/>
                      <a:pt x="403" y="106"/>
                      <a:pt x="379" y="106"/>
                    </a:cubicBezTo>
                    <a:cubicBezTo>
                      <a:pt x="359" y="106"/>
                      <a:pt x="343" y="120"/>
                      <a:pt x="338" y="148"/>
                    </a:cubicBezTo>
                    <a:cubicBezTo>
                      <a:pt x="418" y="148"/>
                      <a:pt x="418" y="148"/>
                      <a:pt x="418" y="148"/>
                    </a:cubicBezTo>
                    <a:moveTo>
                      <a:pt x="450" y="172"/>
                    </a:moveTo>
                    <a:cubicBezTo>
                      <a:pt x="337" y="172"/>
                      <a:pt x="337" y="172"/>
                      <a:pt x="337" y="172"/>
                    </a:cubicBezTo>
                    <a:cubicBezTo>
                      <a:pt x="338" y="210"/>
                      <a:pt x="356" y="229"/>
                      <a:pt x="385" y="229"/>
                    </a:cubicBezTo>
                    <a:cubicBezTo>
                      <a:pt x="409" y="229"/>
                      <a:pt x="427" y="219"/>
                      <a:pt x="445" y="205"/>
                    </a:cubicBezTo>
                    <a:cubicBezTo>
                      <a:pt x="449" y="233"/>
                      <a:pt x="449" y="233"/>
                      <a:pt x="449" y="233"/>
                    </a:cubicBezTo>
                    <a:cubicBezTo>
                      <a:pt x="431" y="247"/>
                      <a:pt x="410" y="255"/>
                      <a:pt x="383" y="255"/>
                    </a:cubicBezTo>
                    <a:cubicBezTo>
                      <a:pt x="340" y="255"/>
                      <a:pt x="306" y="229"/>
                      <a:pt x="306" y="168"/>
                    </a:cubicBezTo>
                    <a:cubicBezTo>
                      <a:pt x="306" y="115"/>
                      <a:pt x="337" y="82"/>
                      <a:pt x="379" y="82"/>
                    </a:cubicBezTo>
                    <a:cubicBezTo>
                      <a:pt x="427" y="82"/>
                      <a:pt x="450" y="119"/>
                      <a:pt x="450" y="165"/>
                    </a:cubicBezTo>
                    <a:cubicBezTo>
                      <a:pt x="450" y="167"/>
                      <a:pt x="450" y="170"/>
                      <a:pt x="450" y="172"/>
                    </a:cubicBezTo>
                    <a:close/>
                    <a:moveTo>
                      <a:pt x="593" y="119"/>
                    </a:moveTo>
                    <a:cubicBezTo>
                      <a:pt x="580" y="112"/>
                      <a:pt x="570" y="109"/>
                      <a:pt x="552" y="109"/>
                    </a:cubicBezTo>
                    <a:cubicBezTo>
                      <a:pt x="526" y="109"/>
                      <a:pt x="507" y="131"/>
                      <a:pt x="507" y="172"/>
                    </a:cubicBezTo>
                    <a:cubicBezTo>
                      <a:pt x="507" y="208"/>
                      <a:pt x="524" y="227"/>
                      <a:pt x="546" y="227"/>
                    </a:cubicBezTo>
                    <a:cubicBezTo>
                      <a:pt x="565" y="227"/>
                      <a:pt x="580" y="216"/>
                      <a:pt x="593" y="198"/>
                    </a:cubicBezTo>
                    <a:moveTo>
                      <a:pt x="599" y="251"/>
                    </a:moveTo>
                    <a:cubicBezTo>
                      <a:pt x="595" y="227"/>
                      <a:pt x="595" y="227"/>
                      <a:pt x="595" y="227"/>
                    </a:cubicBezTo>
                    <a:cubicBezTo>
                      <a:pt x="583" y="242"/>
                      <a:pt x="566" y="255"/>
                      <a:pt x="541" y="255"/>
                    </a:cubicBezTo>
                    <a:cubicBezTo>
                      <a:pt x="506" y="255"/>
                      <a:pt x="476" y="229"/>
                      <a:pt x="476" y="173"/>
                    </a:cubicBezTo>
                    <a:cubicBezTo>
                      <a:pt x="476" y="113"/>
                      <a:pt x="511" y="83"/>
                      <a:pt x="551" y="83"/>
                    </a:cubicBezTo>
                    <a:cubicBezTo>
                      <a:pt x="567" y="83"/>
                      <a:pt x="582" y="86"/>
                      <a:pt x="593" y="91"/>
                    </a:cubicBezTo>
                    <a:cubicBezTo>
                      <a:pt x="593" y="5"/>
                      <a:pt x="593" y="5"/>
                      <a:pt x="593" y="5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24" y="251"/>
                      <a:pt x="624" y="251"/>
                      <a:pt x="624" y="251"/>
                    </a:cubicBezTo>
                    <a:lnTo>
                      <a:pt x="599" y="251"/>
                    </a:lnTo>
                    <a:close/>
                    <a:moveTo>
                      <a:pt x="671" y="251"/>
                    </a:moveTo>
                    <a:cubicBezTo>
                      <a:pt x="671" y="85"/>
                      <a:pt x="671" y="85"/>
                      <a:pt x="671" y="85"/>
                    </a:cubicBezTo>
                    <a:cubicBezTo>
                      <a:pt x="702" y="85"/>
                      <a:pt x="702" y="85"/>
                      <a:pt x="702" y="85"/>
                    </a:cubicBezTo>
                    <a:cubicBezTo>
                      <a:pt x="702" y="251"/>
                      <a:pt x="702" y="251"/>
                      <a:pt x="702" y="251"/>
                    </a:cubicBezTo>
                    <a:moveTo>
                      <a:pt x="687" y="52"/>
                    </a:moveTo>
                    <a:cubicBezTo>
                      <a:pt x="676" y="52"/>
                      <a:pt x="667" y="43"/>
                      <a:pt x="667" y="33"/>
                    </a:cubicBezTo>
                    <a:cubicBezTo>
                      <a:pt x="667" y="22"/>
                      <a:pt x="676" y="13"/>
                      <a:pt x="687" y="13"/>
                    </a:cubicBezTo>
                    <a:cubicBezTo>
                      <a:pt x="698" y="13"/>
                      <a:pt x="707" y="22"/>
                      <a:pt x="707" y="33"/>
                    </a:cubicBezTo>
                    <a:cubicBezTo>
                      <a:pt x="707" y="43"/>
                      <a:pt x="698" y="52"/>
                      <a:pt x="687" y="52"/>
                    </a:cubicBezTo>
                    <a:close/>
                    <a:moveTo>
                      <a:pt x="875" y="237"/>
                    </a:moveTo>
                    <a:cubicBezTo>
                      <a:pt x="870" y="209"/>
                      <a:pt x="870" y="209"/>
                      <a:pt x="870" y="209"/>
                    </a:cubicBezTo>
                    <a:cubicBezTo>
                      <a:pt x="853" y="224"/>
                      <a:pt x="839" y="228"/>
                      <a:pt x="822" y="228"/>
                    </a:cubicBezTo>
                    <a:cubicBezTo>
                      <a:pt x="793" y="228"/>
                      <a:pt x="772" y="209"/>
                      <a:pt x="772" y="168"/>
                    </a:cubicBezTo>
                    <a:cubicBezTo>
                      <a:pt x="772" y="130"/>
                      <a:pt x="791" y="109"/>
                      <a:pt x="818" y="109"/>
                    </a:cubicBezTo>
                    <a:cubicBezTo>
                      <a:pt x="837" y="109"/>
                      <a:pt x="853" y="115"/>
                      <a:pt x="868" y="128"/>
                    </a:cubicBezTo>
                    <a:cubicBezTo>
                      <a:pt x="873" y="97"/>
                      <a:pt x="873" y="97"/>
                      <a:pt x="873" y="97"/>
                    </a:cubicBezTo>
                    <a:cubicBezTo>
                      <a:pt x="860" y="88"/>
                      <a:pt x="843" y="82"/>
                      <a:pt x="819" y="82"/>
                    </a:cubicBezTo>
                    <a:cubicBezTo>
                      <a:pt x="776" y="82"/>
                      <a:pt x="741" y="112"/>
                      <a:pt x="741" y="169"/>
                    </a:cubicBezTo>
                    <a:cubicBezTo>
                      <a:pt x="741" y="224"/>
                      <a:pt x="773" y="255"/>
                      <a:pt x="818" y="255"/>
                    </a:cubicBezTo>
                    <a:cubicBezTo>
                      <a:pt x="840" y="255"/>
                      <a:pt x="858" y="250"/>
                      <a:pt x="875" y="237"/>
                    </a:cubicBezTo>
                    <a:moveTo>
                      <a:pt x="1005" y="167"/>
                    </a:moveTo>
                    <a:cubicBezTo>
                      <a:pt x="943" y="173"/>
                      <a:pt x="930" y="190"/>
                      <a:pt x="930" y="207"/>
                    </a:cubicBezTo>
                    <a:cubicBezTo>
                      <a:pt x="930" y="221"/>
                      <a:pt x="939" y="229"/>
                      <a:pt x="955" y="229"/>
                    </a:cubicBezTo>
                    <a:cubicBezTo>
                      <a:pt x="973" y="229"/>
                      <a:pt x="991" y="220"/>
                      <a:pt x="1005" y="206"/>
                    </a:cubicBezTo>
                    <a:moveTo>
                      <a:pt x="1010" y="251"/>
                    </a:moveTo>
                    <a:cubicBezTo>
                      <a:pt x="1007" y="229"/>
                      <a:pt x="1007" y="229"/>
                      <a:pt x="1007" y="229"/>
                    </a:cubicBezTo>
                    <a:cubicBezTo>
                      <a:pt x="994" y="243"/>
                      <a:pt x="976" y="255"/>
                      <a:pt x="948" y="255"/>
                    </a:cubicBezTo>
                    <a:cubicBezTo>
                      <a:pt x="919" y="255"/>
                      <a:pt x="900" y="237"/>
                      <a:pt x="900" y="209"/>
                    </a:cubicBezTo>
                    <a:cubicBezTo>
                      <a:pt x="900" y="167"/>
                      <a:pt x="935" y="151"/>
                      <a:pt x="1005" y="144"/>
                    </a:cubicBezTo>
                    <a:cubicBezTo>
                      <a:pt x="1005" y="137"/>
                      <a:pt x="1005" y="137"/>
                      <a:pt x="1005" y="137"/>
                    </a:cubicBezTo>
                    <a:cubicBezTo>
                      <a:pt x="1005" y="116"/>
                      <a:pt x="992" y="108"/>
                      <a:pt x="973" y="108"/>
                    </a:cubicBezTo>
                    <a:cubicBezTo>
                      <a:pt x="953" y="108"/>
                      <a:pt x="934" y="115"/>
                      <a:pt x="915" y="123"/>
                    </a:cubicBezTo>
                    <a:cubicBezTo>
                      <a:pt x="911" y="96"/>
                      <a:pt x="911" y="96"/>
                      <a:pt x="911" y="96"/>
                    </a:cubicBezTo>
                    <a:cubicBezTo>
                      <a:pt x="931" y="88"/>
                      <a:pt x="950" y="82"/>
                      <a:pt x="976" y="82"/>
                    </a:cubicBezTo>
                    <a:cubicBezTo>
                      <a:pt x="1016" y="82"/>
                      <a:pt x="1036" y="98"/>
                      <a:pt x="1036" y="135"/>
                    </a:cubicBezTo>
                    <a:cubicBezTo>
                      <a:pt x="1036" y="251"/>
                      <a:pt x="1036" y="251"/>
                      <a:pt x="1036" y="251"/>
                    </a:cubicBezTo>
                    <a:lnTo>
                      <a:pt x="1010" y="251"/>
                    </a:lnTo>
                    <a:close/>
                    <a:moveTo>
                      <a:pt x="1113" y="251"/>
                    </a:moveTo>
                    <a:cubicBezTo>
                      <a:pt x="1113" y="0"/>
                      <a:pt x="1113" y="0"/>
                      <a:pt x="1113" y="0"/>
                    </a:cubicBezTo>
                    <a:cubicBezTo>
                      <a:pt x="1082" y="5"/>
                      <a:pt x="1082" y="5"/>
                      <a:pt x="1082" y="5"/>
                    </a:cubicBezTo>
                    <a:cubicBezTo>
                      <a:pt x="1082" y="251"/>
                      <a:pt x="1082" y="251"/>
                      <a:pt x="1082" y="251"/>
                    </a:cubicBezTo>
                  </a:path>
                </a:pathLst>
              </a:custGeom>
              <a:solidFill>
                <a:srgbClr val="231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91300" y="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2B2B2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</a:endParaRPr>
          </a:p>
        </p:txBody>
      </p:sp>
      <p:sp>
        <p:nvSpPr>
          <p:cNvPr id="44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504" y="6556075"/>
            <a:ext cx="483081" cy="23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B613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idx="1"/>
          </p:nvPr>
        </p:nvSpPr>
        <p:spPr>
          <a:xfrm>
            <a:off x="457200" y="1250829"/>
            <a:ext cx="8229600" cy="449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50" r:id="rId4"/>
    <p:sldLayoutId id="2147483664" r:id="rId5"/>
    <p:sldLayoutId id="2147483667" r:id="rId6"/>
    <p:sldLayoutId id="2147483669" r:id="rId7"/>
    <p:sldLayoutId id="2147483671" r:id="rId8"/>
    <p:sldLayoutId id="2147483654" r:id="rId9"/>
    <p:sldLayoutId id="2147483663" r:id="rId10"/>
    <p:sldLayoutId id="2147483652" r:id="rId11"/>
    <p:sldLayoutId id="2147483653" r:id="rId12"/>
    <p:sldLayoutId id="2147483668" r:id="rId13"/>
  </p:sldLayoutIdLst>
  <p:hf hdr="0" ftr="0" dt="0"/>
  <p:txStyles>
    <p:titleStyle>
      <a:lvl1pPr marL="0" marR="0" indent="0" algn="l" defTabSz="914400" rtl="0" eaLnBrk="1" fontAlgn="auto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90513" marR="0" indent="-290513" algn="l" defTabSz="914400" rtl="0" eaLnBrk="1" fontAlgn="base" latinLnBrk="0" hangingPunct="1">
        <a:lnSpc>
          <a:spcPct val="85000"/>
        </a:lnSpc>
        <a:spcBef>
          <a:spcPts val="1200"/>
        </a:spcBef>
        <a:spcAft>
          <a:spcPct val="0"/>
        </a:spcAft>
        <a:buClr>
          <a:srgbClr val="B2B2B2"/>
        </a:buClr>
        <a:buSzTx/>
        <a:buFont typeface="Wingdings" pitchFamily="2" charset="2"/>
        <a:buChar char="§"/>
        <a:tabLst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85000"/>
        </a:lnSpc>
        <a:spcBef>
          <a:spcPts val="600"/>
        </a:spcBef>
        <a:spcAft>
          <a:spcPct val="0"/>
        </a:spcAft>
        <a:buClr>
          <a:srgbClr val="B2B2B2"/>
        </a:buClr>
        <a:buSzTx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85000"/>
        </a:lnSpc>
        <a:spcBef>
          <a:spcPts val="600"/>
        </a:spcBef>
        <a:spcAft>
          <a:spcPct val="0"/>
        </a:spcAft>
        <a:buClr>
          <a:srgbClr val="B2B2B2"/>
        </a:buClr>
        <a:buSzTx/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85000"/>
        </a:lnSpc>
        <a:spcBef>
          <a:spcPct val="35000"/>
        </a:spcBef>
        <a:spcAft>
          <a:spcPct val="0"/>
        </a:spcAft>
        <a:buClr>
          <a:srgbClr val="B2B2B2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85000"/>
        </a:lnSpc>
        <a:spcBef>
          <a:spcPct val="35000"/>
        </a:spcBef>
        <a:spcAft>
          <a:spcPct val="0"/>
        </a:spcAft>
        <a:buClr>
          <a:srgbClr val="B2B2B2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riadcommunity.org/" TargetMode="External"/><Relationship Id="rId2" Type="http://schemas.openxmlformats.org/officeDocument/2006/relationships/hyperlink" Target="http://triadcommunity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itih.osumc.edu/" TargetMode="External"/><Relationship Id="rId4" Type="http://schemas.openxmlformats.org/officeDocument/2006/relationships/hyperlink" Target="http://cagrid.org/display/md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2243" y="247427"/>
            <a:ext cx="4267200" cy="1293962"/>
          </a:xfrm>
        </p:spPr>
        <p:txBody>
          <a:bodyPr/>
          <a:lstStyle/>
          <a:p>
            <a:r>
              <a:rPr lang="en-US" dirty="0" smtClean="0"/>
              <a:t>Using the Open Metadata Registry (</a:t>
            </a:r>
            <a:r>
              <a:rPr lang="en-US" dirty="0" err="1" smtClean="0"/>
              <a:t>openMDR</a:t>
            </a:r>
            <a:r>
              <a:rPr lang="en-US" dirty="0" smtClean="0"/>
              <a:t>) to create Data Sharing Interfaces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25003" y="1681588"/>
            <a:ext cx="4355776" cy="428625"/>
          </a:xfrm>
        </p:spPr>
        <p:txBody>
          <a:bodyPr/>
          <a:lstStyle/>
          <a:p>
            <a:r>
              <a:rPr lang="en-US" dirty="0" smtClean="0"/>
              <a:t>October 14</a:t>
            </a:r>
            <a:r>
              <a:rPr lang="en-US" baseline="30000" dirty="0" smtClean="0"/>
              <a:t>th</a:t>
            </a:r>
            <a:r>
              <a:rPr lang="en-US" dirty="0" smtClean="0"/>
              <a:t>, 2010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65" y="5647765"/>
            <a:ext cx="265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David Ervin &amp;</a:t>
            </a:r>
          </a:p>
          <a:p>
            <a:r>
              <a:rPr lang="en-US" i="1" dirty="0" smtClean="0"/>
              <a:t>Rakesh Dhaval,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608" y="6207163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Center for IT Innovations in Healthcare, The Ohio State University Medical Center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6"/>
          <p:cNvSpPr txBox="1">
            <a:spLocks/>
          </p:cNvSpPr>
          <p:nvPr/>
        </p:nvSpPr>
        <p:spPr bwMode="auto">
          <a:xfrm>
            <a:off x="2606289" y="996839"/>
            <a:ext cx="6324600" cy="540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dirty="0" smtClean="0"/>
              <a:t>Facilitates discovery of data elements</a:t>
            </a:r>
            <a:endParaRPr lang="en-US" sz="2400" b="0" dirty="0" smtClean="0"/>
          </a:p>
          <a:p>
            <a:pPr marL="342900" indent="-342900" algn="l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dirty="0" smtClean="0"/>
              <a:t>API </a:t>
            </a:r>
            <a:r>
              <a:rPr lang="en-US" sz="2400" b="0" dirty="0"/>
              <a:t>and Grid Service for querying across many disparate semantic metadata </a:t>
            </a:r>
            <a:r>
              <a:rPr lang="en-US" sz="2400" b="0" dirty="0" smtClean="0"/>
              <a:t>repositories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caGrid </a:t>
            </a:r>
            <a:r>
              <a:rPr lang="en-US" sz="2000" b="0" dirty="0"/>
              <a:t>grid service - capable of </a:t>
            </a:r>
            <a:r>
              <a:rPr lang="en-US" sz="2000" b="0" dirty="0" smtClean="0"/>
              <a:t>querying into </a:t>
            </a:r>
            <a:r>
              <a:rPr lang="en-US" sz="2000" b="0" dirty="0" err="1"/>
              <a:t>caDSR</a:t>
            </a:r>
            <a:r>
              <a:rPr lang="en-US" sz="2000" b="0" dirty="0"/>
              <a:t> and </a:t>
            </a:r>
            <a:r>
              <a:rPr lang="en-US" sz="2000" b="0" i="1" dirty="0"/>
              <a:t>many </a:t>
            </a:r>
            <a:r>
              <a:rPr lang="en-US" sz="2000" b="0" dirty="0" err="1"/>
              <a:t>openMDR</a:t>
            </a:r>
            <a:r>
              <a:rPr lang="en-US" sz="2000" b="0" dirty="0"/>
              <a:t> systems enabling federated query </a:t>
            </a:r>
            <a:r>
              <a:rPr lang="en-US" sz="2000" b="0" dirty="0" smtClean="0"/>
              <a:t>for </a:t>
            </a:r>
            <a:r>
              <a:rPr lang="en-US" sz="2000" b="0" dirty="0"/>
              <a:t>common data </a:t>
            </a:r>
            <a:r>
              <a:rPr lang="en-US" sz="2000" b="0" dirty="0" smtClean="0"/>
              <a:t>elements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Enhances </a:t>
            </a:r>
            <a:r>
              <a:rPr lang="en-US" sz="2000" b="0" dirty="0"/>
              <a:t>and wraps the </a:t>
            </a:r>
            <a:r>
              <a:rPr lang="en-US" sz="2000" b="0" dirty="0" err="1"/>
              <a:t>cgMDR</a:t>
            </a:r>
            <a:r>
              <a:rPr lang="en-US" sz="2000" b="0" dirty="0"/>
              <a:t> </a:t>
            </a:r>
            <a:r>
              <a:rPr lang="en-US" sz="2000" b="0" dirty="0" err="1"/>
              <a:t>mdrConnector</a:t>
            </a:r>
            <a:r>
              <a:rPr lang="en-US" sz="2000" b="0" dirty="0"/>
              <a:t> in order to parse the received information into a common </a:t>
            </a:r>
            <a:r>
              <a:rPr lang="en-US" sz="2000" b="0" dirty="0" smtClean="0"/>
              <a:t>format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caGrid </a:t>
            </a:r>
            <a:r>
              <a:rPr lang="en-US" sz="2000" b="0" dirty="0"/>
              <a:t>service enables it to be deployed in any local or production grid environment and can be configured and modified to </a:t>
            </a:r>
            <a:r>
              <a:rPr lang="en-US" sz="2000" b="0" dirty="0" smtClean="0"/>
              <a:t>query into </a:t>
            </a:r>
            <a:r>
              <a:rPr lang="en-US" sz="2000" b="0" dirty="0"/>
              <a:t>many semantic metadata </a:t>
            </a:r>
            <a:r>
              <a:rPr lang="en-US" sz="2000" b="0" dirty="0" smtClean="0"/>
              <a:t>systems</a:t>
            </a:r>
            <a:endParaRPr lang="en-US" sz="2000" b="0" dirty="0"/>
          </a:p>
        </p:txBody>
      </p:sp>
      <p:pic>
        <p:nvPicPr>
          <p:cNvPr id="44036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71618"/>
            <a:ext cx="205740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openMDR:mdrQuery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6"/>
          <p:cNvSpPr txBox="1">
            <a:spLocks/>
          </p:cNvSpPr>
          <p:nvPr/>
        </p:nvSpPr>
        <p:spPr bwMode="auto">
          <a:xfrm>
            <a:off x="2606289" y="979514"/>
            <a:ext cx="6324600" cy="527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dirty="0" smtClean="0"/>
              <a:t>Semantic </a:t>
            </a:r>
            <a:r>
              <a:rPr lang="en-US" sz="2400" b="0" dirty="0" smtClean="0"/>
              <a:t>Annotation </a:t>
            </a:r>
            <a:r>
              <a:rPr lang="en-US" sz="2400" b="0" dirty="0" smtClean="0"/>
              <a:t>Tool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Enables </a:t>
            </a:r>
            <a:r>
              <a:rPr lang="en-US" sz="2000" b="0" dirty="0"/>
              <a:t>semantic annotation of federated </a:t>
            </a:r>
            <a:r>
              <a:rPr lang="en-US" sz="2000" b="0" dirty="0" smtClean="0"/>
              <a:t>semantics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Utilizes </a:t>
            </a:r>
            <a:r>
              <a:rPr lang="en-US" sz="2000" b="0" dirty="0" err="1"/>
              <a:t>MDRQuery</a:t>
            </a:r>
            <a:r>
              <a:rPr lang="en-US" sz="2000" b="0" dirty="0"/>
              <a:t> service for locating and utilizing CDE’s from multiple semantic metadata </a:t>
            </a:r>
            <a:r>
              <a:rPr lang="en-US" sz="2000" b="0" dirty="0" smtClean="0"/>
              <a:t>sources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Options </a:t>
            </a:r>
            <a:r>
              <a:rPr lang="en-US" sz="2000" b="0" dirty="0"/>
              <a:t>for Search </a:t>
            </a:r>
            <a:r>
              <a:rPr lang="en-US" sz="2000" b="0" dirty="0" smtClean="0"/>
              <a:t>Filters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Enables </a:t>
            </a:r>
            <a:r>
              <a:rPr lang="en-US" sz="2000" b="0" dirty="0"/>
              <a:t>Search within “</a:t>
            </a:r>
            <a:r>
              <a:rPr lang="en-US" sz="2000" b="0" dirty="0" smtClean="0"/>
              <a:t>Context”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Tags </a:t>
            </a:r>
            <a:r>
              <a:rPr lang="en-US" sz="2000" b="0" dirty="0"/>
              <a:t>are created that identify CDE via local unique </a:t>
            </a:r>
            <a:r>
              <a:rPr lang="en-US" sz="2000" b="0" dirty="0" smtClean="0"/>
              <a:t>id</a:t>
            </a:r>
          </a:p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dirty="0" smtClean="0"/>
              <a:t>Integration into Enterprise Architect</a:t>
            </a:r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dirty="0" smtClean="0"/>
              <a:t>Streamlined, one-tool modeling process</a:t>
            </a:r>
          </a:p>
        </p:txBody>
      </p:sp>
      <p:pic>
        <p:nvPicPr>
          <p:cNvPr id="46084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466" y="1659458"/>
            <a:ext cx="20701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openMDR:mdrEAPlugin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6"/>
          <p:cNvSpPr txBox="1">
            <a:spLocks/>
          </p:cNvSpPr>
          <p:nvPr/>
        </p:nvSpPr>
        <p:spPr bwMode="auto">
          <a:xfrm>
            <a:off x="2590800" y="1006820"/>
            <a:ext cx="6324600" cy="53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dirty="0" smtClean="0"/>
              <a:t>Entry point into existing grid tools chain</a:t>
            </a:r>
          </a:p>
          <a:p>
            <a:pPr marL="342900" indent="-342900" algn="l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dirty="0" smtClean="0"/>
              <a:t>Processes a model annotated with the MDR EA </a:t>
            </a:r>
            <a:r>
              <a:rPr lang="en-US" sz="2400" b="0" dirty="0" err="1" smtClean="0"/>
              <a:t>Plugin</a:t>
            </a:r>
            <a:endParaRPr lang="en-US" sz="2400" b="0" dirty="0" smtClean="0"/>
          </a:p>
          <a:p>
            <a:pPr marL="800100" lvl="1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dirty="0" smtClean="0"/>
              <a:t>Creates the service </a:t>
            </a:r>
            <a:r>
              <a:rPr lang="en-US" sz="2400" b="0" dirty="0"/>
              <a:t>metadata </a:t>
            </a:r>
            <a:r>
              <a:rPr lang="en-US" sz="2400" b="0" dirty="0" smtClean="0"/>
              <a:t>document which describes the data model and semantic annotations on it.</a:t>
            </a:r>
          </a:p>
          <a:p>
            <a:pPr marL="1257300" lvl="2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dirty="0" smtClean="0"/>
              <a:t>The model is published and is searchable, facilitating discovery and interoperability</a:t>
            </a:r>
            <a:endParaRPr lang="en-US" sz="2400" dirty="0" smtClean="0"/>
          </a:p>
          <a:p>
            <a:pPr marL="1257300" lvl="2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/>
              <a:t>metadata can be used to generate a data service using the </a:t>
            </a:r>
            <a:r>
              <a:rPr lang="en-US" sz="2400" b="1" dirty="0"/>
              <a:t>Introduce</a:t>
            </a:r>
            <a:r>
              <a:rPr lang="en-US" sz="2400" b="0" dirty="0"/>
              <a:t> Data Service </a:t>
            </a:r>
            <a:r>
              <a:rPr lang="en-US" sz="2400" b="0" dirty="0" smtClean="0"/>
              <a:t>Wizard</a:t>
            </a:r>
            <a:endParaRPr lang="en-US" sz="2400" b="0" dirty="0"/>
          </a:p>
        </p:txBody>
      </p:sp>
      <p:pic>
        <p:nvPicPr>
          <p:cNvPr id="5427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67" y="1684856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openMDR:mdrDomainModelGenerator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r>
              <a:rPr lang="en-US" dirty="0" smtClean="0"/>
              <a:t> and TRIAD service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5FF-A3B0-4F83-A3F1-6E9507D0966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24" y="1247881"/>
            <a:ext cx="8952276" cy="453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r>
              <a:rPr lang="en-US" dirty="0" smtClean="0"/>
              <a:t> 1.0 available now!</a:t>
            </a:r>
          </a:p>
          <a:p>
            <a:r>
              <a:rPr lang="en-US" dirty="0" err="1" smtClean="0"/>
              <a:t>OpenMDR</a:t>
            </a:r>
            <a:r>
              <a:rPr lang="en-US" dirty="0" smtClean="0"/>
              <a:t> 1.1 under development</a:t>
            </a:r>
          </a:p>
          <a:p>
            <a:pPr lvl="1"/>
            <a:r>
              <a:rPr lang="en-US" dirty="0" smtClean="0"/>
              <a:t>Anticipated release within a month</a:t>
            </a:r>
          </a:p>
          <a:p>
            <a:pPr lvl="1"/>
            <a:r>
              <a:rPr lang="en-US" dirty="0" smtClean="0"/>
              <a:t>New features include</a:t>
            </a:r>
          </a:p>
          <a:p>
            <a:pPr lvl="2"/>
            <a:r>
              <a:rPr lang="en-US" dirty="0" smtClean="0"/>
              <a:t>Model storage, versioning, retrieval</a:t>
            </a:r>
          </a:p>
          <a:p>
            <a:pPr lvl="2"/>
            <a:r>
              <a:rPr lang="en-US" dirty="0" smtClean="0"/>
              <a:t>UI usability enhancements</a:t>
            </a:r>
          </a:p>
          <a:p>
            <a:pPr lvl="2"/>
            <a:r>
              <a:rPr lang="en-US" dirty="0" smtClean="0"/>
              <a:t>Bulk loader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5FF-A3B0-4F83-A3F1-6E9507D0966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TRIAD</a:t>
            </a:r>
          </a:p>
          <a:p>
            <a:pPr lvl="1"/>
            <a:r>
              <a:rPr lang="en-US" dirty="0" smtClean="0"/>
              <a:t>General interest: </a:t>
            </a:r>
            <a:r>
              <a:rPr lang="en-US" dirty="0" smtClean="0">
                <a:hlinkClick r:id="rId2"/>
              </a:rPr>
              <a:t>http://triadcommunity.org</a:t>
            </a:r>
            <a:endParaRPr lang="en-US" dirty="0" smtClean="0"/>
          </a:p>
          <a:p>
            <a:pPr lvl="1"/>
            <a:r>
              <a:rPr lang="en-US" dirty="0" smtClean="0"/>
              <a:t>Technical information: </a:t>
            </a:r>
            <a:r>
              <a:rPr lang="en-US" dirty="0" smtClean="0">
                <a:hlinkClick r:id="rId3"/>
              </a:rPr>
              <a:t>http://wiki.triadcommunity.org</a:t>
            </a:r>
            <a:endParaRPr lang="en-US" dirty="0" smtClean="0"/>
          </a:p>
          <a:p>
            <a:r>
              <a:rPr lang="en-US" dirty="0" err="1" smtClean="0"/>
              <a:t>OpenMDR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cagrid.org/display/mdr</a:t>
            </a:r>
            <a:endParaRPr lang="en-US" dirty="0" smtClean="0"/>
          </a:p>
          <a:p>
            <a:r>
              <a:rPr lang="en-US" dirty="0" smtClean="0"/>
              <a:t>Center for IT Innovations in Healthcare (CITIH):</a:t>
            </a:r>
          </a:p>
          <a:p>
            <a:pPr lvl="1"/>
            <a:r>
              <a:rPr lang="en-US" dirty="0" smtClean="0">
                <a:hlinkClick r:id="rId5"/>
              </a:rPr>
              <a:t>http://citih.osumc.edu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5FF-A3B0-4F83-A3F1-6E9507D0966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3" cstate="print">
            <a:alphaModFix amt="37000"/>
          </a:blip>
          <a:stretch>
            <a:fillRect/>
          </a:stretch>
        </p:blipFill>
        <p:spPr>
          <a:xfrm>
            <a:off x="0" y="958170"/>
            <a:ext cx="91440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Questions/Comments?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195" y="4983026"/>
            <a:ext cx="8229600" cy="1273175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2800" b="1" dirty="0">
                <a:ea typeface="ＭＳ Ｐゴシック" charset="-128"/>
                <a:cs typeface="ＭＳ Ｐゴシック" charset="-128"/>
              </a:rPr>
              <a:t>Thank you for your time and </a:t>
            </a: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attention</a:t>
            </a:r>
            <a:endParaRPr lang="en-US" sz="2100" dirty="0" smtClean="0">
              <a:solidFill>
                <a:srgbClr val="800000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21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endParaRPr lang="en-US" sz="21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Clinical and translational research</a:t>
            </a:r>
          </a:p>
          <a:p>
            <a:pPr lvl="1"/>
            <a:r>
              <a:rPr lang="en-US" dirty="0" smtClean="0"/>
              <a:t>Collaborative and team based</a:t>
            </a:r>
          </a:p>
          <a:p>
            <a:r>
              <a:rPr lang="en-US" dirty="0" smtClean="0"/>
              <a:t>Information systems</a:t>
            </a:r>
          </a:p>
          <a:p>
            <a:pPr lvl="1"/>
            <a:r>
              <a:rPr lang="en-US" dirty="0" smtClean="0"/>
              <a:t>Locally relevant</a:t>
            </a:r>
          </a:p>
          <a:p>
            <a:pPr lvl="1"/>
            <a:r>
              <a:rPr lang="en-US" dirty="0" smtClean="0"/>
              <a:t>Globally interoperable</a:t>
            </a:r>
          </a:p>
          <a:p>
            <a:r>
              <a:rPr lang="en-US" dirty="0" smtClean="0"/>
              <a:t>Institutional Boundaries</a:t>
            </a:r>
          </a:p>
          <a:p>
            <a:pPr lvl="1"/>
            <a:r>
              <a:rPr lang="en-US" dirty="0" smtClean="0"/>
              <a:t>Should NOT be boundaries to success and research!</a:t>
            </a:r>
          </a:p>
          <a:p>
            <a:r>
              <a:rPr lang="en-US" dirty="0" smtClean="0"/>
              <a:t>Rapid adoption and deployment</a:t>
            </a:r>
          </a:p>
          <a:p>
            <a:r>
              <a:rPr lang="en-US" dirty="0" smtClean="0"/>
              <a:t>Innovative information integration</a:t>
            </a:r>
          </a:p>
          <a:p>
            <a:pPr lvl="1"/>
            <a:r>
              <a:rPr lang="en-US" dirty="0" smtClean="0"/>
              <a:t>Enable the question and answer process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Semantic Metadata Management Suite</a:t>
            </a:r>
          </a:p>
          <a:p>
            <a:r>
              <a:rPr lang="en-US" dirty="0" smtClean="0"/>
              <a:t>Locally relevant ontology-anchored data elements</a:t>
            </a:r>
          </a:p>
          <a:p>
            <a:pPr lvl="1"/>
            <a:r>
              <a:rPr lang="en-US" dirty="0" smtClean="0"/>
              <a:t>Rapid and agile development paradigm</a:t>
            </a:r>
          </a:p>
          <a:p>
            <a:r>
              <a:rPr lang="en-US" dirty="0" smtClean="0"/>
              <a:t>Distributed terminology ecosystem</a:t>
            </a:r>
          </a:p>
          <a:p>
            <a:pPr lvl="1"/>
            <a:r>
              <a:rPr lang="en-US" dirty="0" smtClean="0"/>
              <a:t>Federated queries across multiple deployments</a:t>
            </a:r>
          </a:p>
          <a:p>
            <a:r>
              <a:rPr lang="en-US" dirty="0" smtClean="0"/>
              <a:t>Interaction with other semantic management systems</a:t>
            </a:r>
          </a:p>
          <a:p>
            <a:pPr lvl="1"/>
            <a:r>
              <a:rPr lang="en-US" dirty="0" smtClean="0"/>
              <a:t>ISO 11179 semantic repository</a:t>
            </a:r>
          </a:p>
          <a:p>
            <a:r>
              <a:rPr lang="en-US" dirty="0" smtClean="0"/>
              <a:t>Integration with industry standard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r>
              <a:rPr lang="en-US" dirty="0" smtClean="0"/>
              <a:t> In 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component of the TRIAD grid project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ranslational </a:t>
            </a:r>
            <a:r>
              <a:rPr lang="en-US" b="1" dirty="0" smtClean="0"/>
              <a:t>R</a:t>
            </a:r>
            <a:r>
              <a:rPr lang="en-US" dirty="0" smtClean="0"/>
              <a:t>esearch </a:t>
            </a:r>
            <a:r>
              <a:rPr lang="en-US" b="1" dirty="0" smtClean="0"/>
              <a:t>I</a:t>
            </a:r>
            <a:r>
              <a:rPr lang="en-US" dirty="0" smtClean="0"/>
              <a:t>nformatics and </a:t>
            </a:r>
            <a:r>
              <a:rPr lang="en-US" b="1" dirty="0" smtClean="0"/>
              <a:t>D</a:t>
            </a:r>
            <a:r>
              <a:rPr lang="en-US" dirty="0" smtClean="0"/>
              <a:t>ata management grid</a:t>
            </a:r>
          </a:p>
          <a:p>
            <a:pPr lvl="1"/>
            <a:r>
              <a:rPr lang="en-US" b="1" dirty="0" smtClean="0"/>
              <a:t>Grid </a:t>
            </a:r>
            <a:r>
              <a:rPr lang="en-US" b="1" dirty="0" smtClean="0"/>
              <a:t>- </a:t>
            </a:r>
            <a:r>
              <a:rPr lang="en-US" dirty="0" smtClean="0"/>
              <a:t>“</a:t>
            </a:r>
            <a:r>
              <a:rPr lang="en-US" i="1" dirty="0" smtClean="0"/>
              <a:t>Controlled</a:t>
            </a:r>
            <a:r>
              <a:rPr lang="en-US" dirty="0" smtClean="0"/>
              <a:t> and </a:t>
            </a:r>
            <a:r>
              <a:rPr lang="en-US" i="1" dirty="0" smtClean="0"/>
              <a:t>coordinated</a:t>
            </a:r>
            <a:r>
              <a:rPr lang="en-US" dirty="0" smtClean="0"/>
              <a:t> resource sharing and problem solving in dynamic, scalable virtual organizations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Derived </a:t>
            </a:r>
            <a:r>
              <a:rPr lang="en-US" dirty="0" smtClean="0"/>
              <a:t>from </a:t>
            </a:r>
            <a:r>
              <a:rPr lang="en-US" dirty="0" err="1" smtClean="0"/>
              <a:t>caBIG’s</a:t>
            </a:r>
            <a:r>
              <a:rPr lang="en-US" dirty="0" smtClean="0"/>
              <a:t> </a:t>
            </a:r>
            <a:r>
              <a:rPr lang="en-US" dirty="0" smtClean="0"/>
              <a:t>caGrid – Provides the software infrastructure that underlies tools and applications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287" y="4069353"/>
            <a:ext cx="5045335" cy="2558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r>
              <a:rPr lang="en-US" dirty="0" smtClean="0"/>
              <a:t> facilitates interoperability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Two phases of interoperability</a:t>
            </a:r>
          </a:p>
          <a:p>
            <a:pPr lvl="1"/>
            <a:r>
              <a:rPr lang="en-US" dirty="0" smtClean="0"/>
              <a:t>Existing grid infrastructure gives us </a:t>
            </a:r>
            <a:r>
              <a:rPr lang="en-US" i="1" dirty="0" smtClean="0"/>
              <a:t>syntactic</a:t>
            </a:r>
            <a:r>
              <a:rPr lang="en-US" dirty="0" smtClean="0"/>
              <a:t> </a:t>
            </a:r>
            <a:r>
              <a:rPr lang="en-US" dirty="0" smtClean="0"/>
              <a:t>interoperability</a:t>
            </a:r>
          </a:p>
          <a:p>
            <a:pPr lvl="1"/>
            <a:r>
              <a:rPr lang="en-US" dirty="0" err="1" smtClean="0"/>
              <a:t>OpenMDR</a:t>
            </a:r>
            <a:r>
              <a:rPr lang="en-US" dirty="0" smtClean="0"/>
              <a:t> facilitates </a:t>
            </a:r>
            <a:r>
              <a:rPr lang="en-US" i="1" dirty="0" smtClean="0"/>
              <a:t>semantic</a:t>
            </a:r>
            <a:r>
              <a:rPr lang="en-US" dirty="0" smtClean="0"/>
              <a:t> interoperability</a:t>
            </a:r>
            <a:endParaRPr lang="en-US" dirty="0"/>
          </a:p>
        </p:txBody>
      </p:sp>
      <p:pic>
        <p:nvPicPr>
          <p:cNvPr id="5" name="Picture 26" descr="Syntactic and semantic interoperability refer to the ability of a system to access and use the parts of another system. 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76588"/>
            <a:ext cx="8305800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Engineering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887616" y="1211489"/>
          <a:ext cx="74676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1493" y="3266095"/>
          <a:ext cx="8686800" cy="32469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{1FECB4D8-DB02-4DC6-A0A2-4F2EBAE1DC90}</a:tableStyleId>
              </a:tblPr>
              <a:tblGrid>
                <a:gridCol w="5217581"/>
                <a:gridCol w="1725084"/>
                <a:gridCol w="1744135"/>
              </a:tblGrid>
              <a:tr h="3246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Create Semantically Harmonized Data Model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Generate Data Resource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Grid-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ify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TRIAD Development Process</a:t>
            </a:r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17854" y="4354467"/>
            <a:ext cx="8485187" cy="1993900"/>
            <a:chOff x="207" y="2265"/>
            <a:chExt cx="5345" cy="1256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207" y="2265"/>
              <a:ext cx="982" cy="1256"/>
            </a:xfrm>
            <a:prstGeom prst="roundRect">
              <a:avLst>
                <a:gd name="adj" fmla="val 85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800080"/>
                  </a:solidFill>
                </a:rPr>
                <a:t>Create an Information Model</a:t>
              </a:r>
              <a:r>
                <a:rPr lang="en-US" sz="1400"/>
                <a:t> using a modeling tool</a:t>
              </a:r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207" y="3074"/>
              <a:ext cx="982" cy="447"/>
            </a:xfrm>
            <a:prstGeom prst="roundRect">
              <a:avLst>
                <a:gd name="adj" fmla="val 8500"/>
              </a:avLst>
            </a:prstGeom>
            <a:gradFill rotWithShape="1">
              <a:gsLst>
                <a:gs pos="0">
                  <a:srgbClr val="FF66FF"/>
                </a:gs>
                <a:gs pos="100000">
                  <a:srgbClr val="80008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Information Models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1297" y="2265"/>
              <a:ext cx="982" cy="1256"/>
            </a:xfrm>
            <a:prstGeom prst="roundRect">
              <a:avLst>
                <a:gd name="adj" fmla="val 85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336699"/>
                  </a:solidFill>
                </a:rPr>
                <a:t>Perform Semantic Integration </a:t>
              </a:r>
              <a:r>
                <a:rPr lang="en-US" sz="1400" dirty="0"/>
                <a:t>using the</a:t>
              </a:r>
              <a:r>
                <a:rPr lang="en-US" sz="1400" dirty="0" smtClean="0"/>
                <a:t> </a:t>
              </a:r>
            </a:p>
            <a:p>
              <a:pPr algn="ctr"/>
              <a:r>
                <a:rPr lang="en-US" sz="1400" dirty="0" smtClean="0"/>
                <a:t>EA </a:t>
              </a:r>
              <a:r>
                <a:rPr lang="en-US" sz="1400" dirty="0" err="1" smtClean="0"/>
                <a:t>Plugin</a:t>
              </a:r>
              <a:endParaRPr lang="en-US" sz="1400" dirty="0"/>
            </a:p>
          </p:txBody>
        </p:sp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1297" y="3074"/>
              <a:ext cx="982" cy="447"/>
            </a:xfrm>
            <a:prstGeom prst="roundRect">
              <a:avLst>
                <a:gd name="adj" fmla="val 8500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Vocabularies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3479" y="2265"/>
              <a:ext cx="982" cy="1256"/>
            </a:xfrm>
            <a:prstGeom prst="roundRect">
              <a:avLst>
                <a:gd name="adj" fmla="val 85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6600CC"/>
                  </a:solidFill>
                </a:rPr>
                <a:t>Generate Code and Interfaces</a:t>
              </a:r>
              <a:r>
                <a:rPr lang="en-US" sz="1400"/>
                <a:t> using the caCORE SDK Code Generator</a:t>
              </a:r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3479" y="3074"/>
              <a:ext cx="982" cy="447"/>
            </a:xfrm>
            <a:prstGeom prst="roundRect">
              <a:avLst>
                <a:gd name="adj" fmla="val 8500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6600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APIs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2388" y="2265"/>
              <a:ext cx="982" cy="1256"/>
            </a:xfrm>
            <a:prstGeom prst="roundRect">
              <a:avLst>
                <a:gd name="adj" fmla="val 85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8000"/>
                  </a:solidFill>
                </a:rPr>
                <a:t>Transform the Model into Metadata</a:t>
              </a:r>
              <a:r>
                <a:rPr lang="en-US" sz="1400" dirty="0"/>
                <a:t> using the</a:t>
              </a:r>
              <a:r>
                <a:rPr lang="en-US" sz="1400" dirty="0" smtClean="0"/>
                <a:t> Domain Model Gen.</a:t>
              </a:r>
              <a:endParaRPr lang="en-US" sz="1400" dirty="0"/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2388" y="3074"/>
              <a:ext cx="982" cy="447"/>
            </a:xfrm>
            <a:prstGeom prst="roundRect">
              <a:avLst>
                <a:gd name="adj" fmla="val 8500"/>
              </a:avLst>
            </a:prstGeom>
            <a:gradFill rotWithShape="1">
              <a:gsLst>
                <a:gs pos="0">
                  <a:srgbClr val="00CC00"/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CDEs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589" name="AutoShape 13"/>
            <p:cNvSpPr>
              <a:spLocks noChangeArrowheads="1"/>
            </p:cNvSpPr>
            <p:nvPr/>
          </p:nvSpPr>
          <p:spPr bwMode="auto">
            <a:xfrm>
              <a:off x="4570" y="2265"/>
              <a:ext cx="982" cy="1256"/>
            </a:xfrm>
            <a:prstGeom prst="roundRect">
              <a:avLst>
                <a:gd name="adj" fmla="val 85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/>
                <a:t>Generate a</a:t>
              </a:r>
              <a:r>
                <a:rPr lang="en-US" sz="1400" b="1" dirty="0" smtClean="0"/>
                <a:t> Grid Service </a:t>
              </a:r>
              <a:r>
                <a:rPr lang="en-US" sz="1400" dirty="0" smtClean="0"/>
                <a:t>using Introduce</a:t>
              </a:r>
              <a:endParaRPr lang="en-US" sz="1400" dirty="0"/>
            </a:p>
          </p:txBody>
        </p:sp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>
              <a:off x="1081" y="2766"/>
              <a:ext cx="324" cy="212"/>
            </a:xfrm>
            <a:prstGeom prst="rightArrow">
              <a:avLst>
                <a:gd name="adj1" fmla="val 50000"/>
                <a:gd name="adj2" fmla="val 55189"/>
              </a:avLst>
            </a:prstGeom>
            <a:gradFill rotWithShape="1">
              <a:gsLst>
                <a:gs pos="0">
                  <a:srgbClr val="FF66FF"/>
                </a:gs>
                <a:gs pos="100000">
                  <a:srgbClr val="0099C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AutoShape 15"/>
            <p:cNvSpPr>
              <a:spLocks noChangeArrowheads="1"/>
            </p:cNvSpPr>
            <p:nvPr/>
          </p:nvSpPr>
          <p:spPr bwMode="auto">
            <a:xfrm>
              <a:off x="2172" y="2766"/>
              <a:ext cx="324" cy="212"/>
            </a:xfrm>
            <a:prstGeom prst="rightArrow">
              <a:avLst>
                <a:gd name="adj1" fmla="val 50000"/>
                <a:gd name="adj2" fmla="val 55189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00CC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3263" y="2766"/>
              <a:ext cx="324" cy="212"/>
            </a:xfrm>
            <a:prstGeom prst="rightArrow">
              <a:avLst>
                <a:gd name="adj1" fmla="val 50000"/>
                <a:gd name="adj2" fmla="val 55189"/>
              </a:avLst>
            </a:prstGeom>
            <a:gradFill rotWithShape="1">
              <a:gsLst>
                <a:gs pos="0">
                  <a:srgbClr val="00CC00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>
              <a:off x="4354" y="2766"/>
              <a:ext cx="324" cy="212"/>
            </a:xfrm>
            <a:prstGeom prst="rightArrow">
              <a:avLst>
                <a:gd name="adj1" fmla="val 50000"/>
                <a:gd name="adj2" fmla="val 55189"/>
              </a:avLst>
            </a:prstGeom>
            <a:gradFill rotWithShape="1">
              <a:gsLst>
                <a:gs pos="0">
                  <a:srgbClr val="9999FF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AutoShape 18"/>
            <p:cNvSpPr>
              <a:spLocks noChangeArrowheads="1"/>
            </p:cNvSpPr>
            <p:nvPr/>
          </p:nvSpPr>
          <p:spPr bwMode="auto">
            <a:xfrm>
              <a:off x="4570" y="3074"/>
              <a:ext cx="982" cy="447"/>
            </a:xfrm>
            <a:prstGeom prst="roundRect">
              <a:avLst>
                <a:gd name="adj" fmla="val 8500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6600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Grid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16877" y="1043353"/>
            <a:ext cx="8458200" cy="16137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End-to-end service creation</a:t>
            </a:r>
          </a:p>
          <a:p>
            <a:pPr lvl="1"/>
            <a:r>
              <a:rPr lang="en-US" sz="2600" dirty="0" smtClean="0"/>
              <a:t>Begins with modeling and results in an interoperable grid service</a:t>
            </a:r>
          </a:p>
          <a:p>
            <a:pPr lvl="1"/>
            <a:r>
              <a:rPr lang="en-US" sz="2600" dirty="0" smtClean="0"/>
              <a:t>Leverages existing tools for rapid application development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3913" y="1056042"/>
            <a:ext cx="5638800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3D383D-7FAB-4D90-A309-74EB45E23F9D}" type="slidenum">
              <a:rPr lang="en-US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3048000" y="913884"/>
            <a:ext cx="5867400" cy="518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rgbClr val="800000"/>
              </a:buClr>
              <a:defRPr/>
            </a:pPr>
            <a:endParaRPr lang="en-US" sz="2000" b="0" kern="0" dirty="0" smtClean="0">
              <a:latin typeface="+mn-lt"/>
              <a:ea typeface="+mn-ea"/>
              <a:cs typeface="ヒラギノ角ゴ Pro W3" pitchFamily="-65" charset="-128"/>
            </a:endParaRPr>
          </a:p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/>
            </a:pP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Metadata Registry - </a:t>
            </a:r>
            <a:r>
              <a:rPr lang="en-US" sz="2000" kern="0" dirty="0" smtClean="0">
                <a:cs typeface="ヒラギノ角ゴ Pro W3" pitchFamily="-65" charset="-128"/>
              </a:rPr>
              <a:t>Capable of storing, versioning, and maintaining semantic and representational metadata.</a:t>
            </a:r>
            <a:endParaRPr lang="en-US" sz="2000" b="0" kern="0" dirty="0" smtClean="0">
              <a:latin typeface="+mn-lt"/>
              <a:ea typeface="+mn-ea"/>
              <a:cs typeface="ヒラギノ角ゴ Pro W3" pitchFamily="-65" charset="-128"/>
            </a:endParaRPr>
          </a:p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/>
            </a:pP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Extends and enhances the </a:t>
            </a: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UK </a:t>
            </a:r>
            <a:r>
              <a:rPr lang="en-US" sz="2000" b="0" kern="0" dirty="0" err="1" smtClean="0">
                <a:latin typeface="+mn-lt"/>
                <a:ea typeface="+mn-ea"/>
                <a:cs typeface="ヒラギノ角ゴ Pro W3" pitchFamily="-65" charset="-128"/>
              </a:rPr>
              <a:t>cancergrid</a:t>
            </a: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 </a:t>
            </a:r>
            <a:r>
              <a:rPr lang="en-US" sz="2000" b="0" kern="0" dirty="0" err="1">
                <a:latin typeface="+mn-lt"/>
                <a:ea typeface="+mn-ea"/>
                <a:cs typeface="ヒラギノ角ゴ Pro W3" pitchFamily="-65" charset="-128"/>
              </a:rPr>
              <a:t>cgMDR</a:t>
            </a: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 ISO11179 database.</a:t>
            </a:r>
          </a:p>
          <a:p>
            <a:pPr marL="342900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/>
            </a:pP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Built on </a:t>
            </a:r>
            <a:r>
              <a:rPr lang="en-US" sz="2000" b="0" kern="0" dirty="0" err="1">
                <a:latin typeface="+mn-lt"/>
                <a:ea typeface="+mn-ea"/>
                <a:cs typeface="ヒラギノ角ゴ Pro W3" pitchFamily="-65" charset="-128"/>
              </a:rPr>
              <a:t>eXist</a:t>
            </a: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 </a:t>
            </a: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XML database.</a:t>
            </a:r>
            <a:endParaRPr lang="en-US" sz="2000" kern="0" dirty="0" smtClean="0">
              <a:cs typeface="ヒラギノ角ゴ Pro W3" pitchFamily="-65" charset="-128"/>
            </a:endParaRPr>
          </a:p>
          <a:p>
            <a:pPr marL="3086100" lvl="6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/>
            </a:pP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Metadata </a:t>
            </a: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is annotated with conceptual information from a local or remote </a:t>
            </a:r>
            <a:r>
              <a:rPr lang="en-US" sz="2000" b="0" kern="0" dirty="0" err="1">
                <a:latin typeface="+mn-lt"/>
                <a:ea typeface="+mn-ea"/>
                <a:cs typeface="ヒラギノ角ゴ Pro W3" pitchFamily="-65" charset="-128"/>
              </a:rPr>
              <a:t>lexEVS</a:t>
            </a: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 </a:t>
            </a: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system(s</a:t>
            </a: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).</a:t>
            </a:r>
            <a:endParaRPr lang="en-US" sz="2000" kern="0" dirty="0">
              <a:cs typeface="ヒラギノ角ゴ Pro W3" pitchFamily="-65" charset="-128"/>
            </a:endParaRPr>
          </a:p>
          <a:p>
            <a:pPr marL="3086100" lvl="6" indent="-342900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/>
            </a:pPr>
            <a:r>
              <a:rPr lang="en-US" sz="2000" b="0" kern="0" dirty="0" smtClean="0">
                <a:latin typeface="+mn-lt"/>
                <a:ea typeface="+mn-ea"/>
                <a:cs typeface="ヒラギノ角ゴ Pro W3" pitchFamily="-65" charset="-128"/>
              </a:rPr>
              <a:t>Web </a:t>
            </a:r>
            <a:r>
              <a:rPr lang="en-US" sz="2000" b="0" kern="0" dirty="0">
                <a:latin typeface="+mn-lt"/>
                <a:ea typeface="+mn-ea"/>
                <a:cs typeface="ヒラギノ角ゴ Pro W3" pitchFamily="-65" charset="-128"/>
              </a:rPr>
              <a:t>based front-end for creating and curating semantic metadata.</a:t>
            </a:r>
          </a:p>
        </p:txBody>
      </p:sp>
      <p:pic>
        <p:nvPicPr>
          <p:cNvPr id="41988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23495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158067"/>
            <a:ext cx="5370513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openMDR:mdrCORE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mmunity Templat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SUMC color them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mmunity Template Us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Title line&amp;quot;&quot;/&gt;&lt;property id=&quot;20307&quot; value=&quot;258&quot;/&gt;&lt;/object&gt;&lt;object type=&quot;3&quot; unique_id=&quot;10008&quot;&gt;&lt;property id=&quot;20148&quot; value=&quot;5&quot;/&gt;&lt;property id=&quot;20300&quot; value=&quot;Slide 5 - &amp;quot;Title line - no logo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Title Only&amp;quot;&quot;/&gt;&lt;property id=&quot;20307&quot; value=&quot;272&quot;/&gt;&lt;/object&gt;&lt;object type=&quot;3&quot; unique_id=&quot;10010&quot;&gt;&lt;property id=&quot;20148&quot; value=&quot;5&quot;/&gt;&lt;property id=&quot;20300&quot; value=&quot;Slide 7&quot;/&gt;&lt;property id=&quot;20307&quot; value=&quot;260&quot;/&gt;&lt;/object&gt;&lt;object type=&quot;3&quot; unique_id=&quot;10011&quot;&gt;&lt;property id=&quot;20148&quot; value=&quot;5&quot;/&gt;&lt;property id=&quot;20300&quot; value=&quot;Slide 8 - &amp;quot;Two Content Layout&amp;quot;&quot;/&gt;&lt;property id=&quot;20307&quot; value=&quot;270&quot;/&gt;&lt;/object&gt;&lt;object type=&quot;3&quot; unique_id=&quot;10012&quot;&gt;&lt;property id=&quot;20148&quot; value=&quot;5&quot;/&gt;&lt;property id=&quot;20300&quot; value=&quot;Slide 9 - &amp;quot;Comparison Layout&amp;quot;&quot;/&gt;&lt;property id=&quot;20307&quot; value=&quot;271&quot;/&gt;&lt;/object&gt;&lt;object type=&quot;3&quot; unique_id=&quot;10013&quot;&gt;&lt;property id=&quot;20148&quot; value=&quot;5&quot;/&gt;&lt;property id=&quot;20300&quot; value=&quot;Slide 10 - &amp;quot;Bar Chart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Pie Chart&amp;quot;&quot;/&gt;&lt;property id=&quot;20307&quot; value=&quot;263&quot;/&gt;&lt;/object&gt;&lt;object type=&quot;3&quot; unique_id=&quot;10015&quot;&gt;&lt;property id=&quot;20148&quot; value=&quot;5&quot;/&gt;&lt;property id=&quot;20300&quot; value=&quot;Slide 12 - &amp;quot;Bar Chart with Secondary Axis Line&amp;quot;&quot;/&gt;&lt;property id=&quot;20307&quot; value=&quot;264&quot;/&gt;&lt;/object&gt;&lt;object type=&quot;3&quot; unique_id=&quot;10016&quot;&gt;&lt;property id=&quot;20148&quot; value=&quot;5&quot;/&gt;&lt;property id=&quot;20300&quot; value=&quot;Slide 13 - &amp;quot;Line Chart&amp;quot;&quot;/&gt;&lt;property id=&quot;20307&quot; value=&quot;265&quot;/&gt;&lt;/object&gt;&lt;object type=&quot;3&quot; unique_id=&quot;10017&quot;&gt;&lt;property id=&quot;20148&quot; value=&quot;5&quot;/&gt;&lt;property id=&quot;20300&quot; value=&quot;Slide 14 - &amp;quot;Line Chart&amp;quot;&quot;/&gt;&lt;property id=&quot;20307&quot; value=&quot;266&quot;/&gt;&lt;/object&gt;&lt;object type=&quot;3&quot; unique_id=&quot;10018&quot;&gt;&lt;property id=&quot;20148&quot; value=&quot;5&quot;/&gt;&lt;property id=&quot;20300&quot; value=&quot;Slide 15 - &amp;quot;Organizational Chart&amp;quot;&quot;/&gt;&lt;property id=&quot;20307&quot; value=&quot;267&quot;/&gt;&lt;/object&gt;&lt;object type=&quot;3&quot; unique_id=&quot;10019&quot;&gt;&lt;property id=&quot;20148&quot; value=&quot;5&quot;/&gt;&lt;property id=&quot;20300&quot; value=&quot;Slide 16 - &amp;quot;Table&amp;quot;&quot;/&gt;&lt;property id=&quot;20307&quot; value=&quot;268&quot;/&gt;&lt;/object&gt;&lt;object type=&quot;3&quot; unique_id=&quot;10020&quot;&gt;&lt;property id=&quot;20148&quot; value=&quot;5&quot;/&gt;&lt;property id=&quot;20300&quot; value=&quot;Slide 17 - &amp;quot;General Table&amp;quot;&quot;/&gt;&lt;property id=&quot;20307&quot; value=&quot;269&quot;/&gt;&lt;/object&gt;&lt;object type=&quot;3&quot; unique_id=&quot;10021&quot;&gt;&lt;property id=&quot;20148&quot; value=&quot;5&quot;/&gt;&lt;property id=&quot;20300&quot; value=&quot;Slide 18&quot;/&gt;&lt;property id=&quot;20307&quot; value=&quot;317&quot;/&gt;&lt;/object&gt;&lt;object type=&quot;3&quot; unique_id=&quot;10022&quot;&gt;&lt;property id=&quot;20148&quot; value=&quot;5&quot;/&gt;&lt;property id=&quot;20300&quot; value=&quot;Slide 19&quot;/&gt;&lt;property id=&quot;20307&quot; value=&quot;322&quot;/&gt;&lt;/object&gt;&lt;object type=&quot;3&quot; unique_id=&quot;10023&quot;&gt;&lt;property id=&quot;20148&quot; value=&quot;5&quot;/&gt;&lt;property id=&quot;20300&quot; value=&quot;Slide 20&quot;/&gt;&lt;property id=&quot;20307&quot; value=&quot;324&quot;/&gt;&lt;/object&gt;&lt;object type=&quot;3&quot; unique_id=&quot;10024&quot;&gt;&lt;property id=&quot;20148&quot; value=&quot;5&quot;/&gt;&lt;property id=&quot;20300&quot; value=&quot;Slide 21&quot;/&gt;&lt;property id=&quot;20307&quot; value=&quot;290&quot;/&gt;&lt;/object&gt;&lt;object type=&quot;3&quot; unique_id=&quot;10025&quot;&gt;&lt;property id=&quot;20148&quot; value=&quot;5&quot;/&gt;&lt;property id=&quot;20300&quot; value=&quot;Slide 22 - &amp;quot;National presence&amp;quot;&quot;/&gt;&lt;property id=&quot;20307&quot; value=&quot;325&quot;/&gt;&lt;/object&gt;&lt;object type=&quot;3&quot; unique_id=&quot;10026&quot;&gt;&lt;property id=&quot;20148&quot; value=&quot;5&quot;/&gt;&lt;property id=&quot;20300&quot; value=&quot;Slide 23 - &amp;quot;Magnet&amp;quot;&quot;/&gt;&lt;property id=&quot;20307&quot; value=&quot;291&quot;/&gt;&lt;/object&gt;&lt;object type=&quot;3&quot; unique_id=&quot;10027&quot;&gt;&lt;property id=&quot;20148&quot; value=&quot;5&quot;/&gt;&lt;property id=&quot;20300&quot; value=&quot;Slide 24 - &amp;quot;Key Result Areas&amp;quot;&quot;/&gt;&lt;property id=&quot;20307&quot; value=&quot;292&quot;/&gt;&lt;/object&gt;&lt;object type=&quot;3&quot; unique_id=&quot;10028&quot;&gt;&lt;property id=&quot;20148&quot; value=&quot;5&quot;/&gt;&lt;property id=&quot;20300&quot; value=&quot;Slide 25 - &amp;quot;Mission,&amp;#x0D;&amp;#x0A;Vision &amp;amp;&amp;#x0D;&amp;#x0A;Values&amp;quot;&quot;/&gt;&lt;property id=&quot;20307&quot; value=&quot;319&quot;/&gt;&lt;/object&gt;&lt;object type=&quot;3&quot; unique_id=&quot;10029&quot;&gt;&lt;property id=&quot;20148&quot; value=&quot;5&quot;/&gt;&lt;property id=&quot;20300&quot; value=&quot;Slide 26 - &amp;quot;Medical Center &amp;quot;&quot;/&gt;&lt;property id=&quot;20307&quot; value=&quot;298&quot;/&gt;&lt;/object&gt;&lt;object type=&quot;3&quot; unique_id=&quot;10030&quot;&gt;&lt;property id=&quot;20148&quot; value=&quot;5&quot;/&gt;&lt;property id=&quot;20300&quot; value=&quot;Slide 27 - &amp;quot;OSU Medical Center &amp;quot;&quot;/&gt;&lt;property id=&quot;20307&quot; value=&quot;293&quot;/&gt;&lt;/object&gt;&lt;object type=&quot;3&quot; unique_id=&quot;10031&quot;&gt;&lt;property id=&quot;20148&quot; value=&quot;5&quot;/&gt;&lt;property id=&quot;20300&quot; value=&quot;Slide 28 - &amp;quot;Strategic&amp;#x0D;&amp;#x0A;goals&amp;quot;&quot;/&gt;&lt;property id=&quot;20307&quot; value=&quot;320&quot;/&gt;&lt;/object&gt;&lt;object type=&quot;3&quot; unique_id=&quot;10032&quot;&gt;&lt;property id=&quot;20148&quot; value=&quot;5&quot;/&gt;&lt;property id=&quot;20300&quot; value=&quot;Slide 29 - &amp;quot;Last year’s State of the Medical Center Address&amp;quot;&quot;/&gt;&lt;property id=&quot;20307&quot; value=&quot;321&quot;/&gt;&lt;/object&gt;&lt;object type=&quot;3&quot; unique_id=&quot;10033&quot;&gt;&lt;property id=&quot;20148&quot; value=&quot;5&quot;/&gt;&lt;property id=&quot;20300&quot; value=&quot;Slide 30 - &amp;quot;Medical Center Goals&amp;quot;&quot;/&gt;&lt;property id=&quot;20307&quot; value=&quot;294&quot;/&gt;&lt;/object&gt;&lt;object type=&quot;3&quot; unique_id=&quot;10034&quot;&gt;&lt;property id=&quot;20148&quot; value=&quot;5&quot;/&gt;&lt;property id=&quot;20300&quot; value=&quot;Slide 31 - &amp;quot;One University&amp;quot;&quot;/&gt;&lt;property id=&quot;20307&quot; value=&quot;295&quot;/&gt;&lt;/object&gt;&lt;object type=&quot;3&quot; unique_id=&quot;10035&quot;&gt;&lt;property id=&quot;20148&quot; value=&quot;5&quot;/&gt;&lt;property id=&quot;20300&quot; value=&quot;Slide 32 - &amp;quot;One University&amp;quot;&quot;/&gt;&lt;property id=&quot;20307&quot; value=&quot;318&quot;/&gt;&lt;/object&gt;&lt;object type=&quot;3&quot; unique_id=&quot;10036&quot;&gt;&lt;property id=&quot;20148&quot; value=&quot;5&quot;/&gt;&lt;property id=&quot;20300&quot; value=&quot;Slide 33 - &amp;quot;U.S.News &amp;amp; World Report’s Honor Roll&amp;quot;&quot;/&gt;&lt;property id=&quot;20307&quot; value=&quot;296&quot;/&gt;&lt;/object&gt;&lt;object type=&quot;3&quot; unique_id=&quot;10037&quot;&gt;&lt;property id=&quot;20148&quot; value=&quot;5&quot;/&gt;&lt;property id=&quot;20300&quot; value=&quot;Slide 34 - &amp;quot;Our Values&amp;quot;&quot;/&gt;&lt;property id=&quot;20307&quot; value=&quot;297&quot;/&gt;&lt;/object&gt;&lt;object type=&quot;3&quot; unique_id=&quot;10038&quot;&gt;&lt;property id=&quot;20148&quot; value=&quot;5&quot;/&gt;&lt;property id=&quot;20300&quot; value=&quot;Slide 35 - &amp;quot;Standard and &amp;#x0D;&amp;#x0A;Experimental Treatments for Malignant Gliomas&amp;quot;&quot;/&gt;&lt;property id=&quot;20307&quot; value=&quot;299&quot;/&gt;&lt;/object&gt;&lt;object type=&quot;3&quot; unique_id=&quot;10039&quot;&gt;&lt;property id=&quot;20148&quot; value=&quot;5&quot;/&gt;&lt;property id=&quot;20300&quot; value=&quot;Slide 36 - &amp;quot;Glioma: treatment &amp;amp; survival heterogeneity&amp;quot;&quot;/&gt;&lt;property id=&quot;20307&quot; value=&quot;300&quot;/&gt;&lt;/object&gt;&lt;object type=&quot;3&quot; unique_id=&quot;10040&quot;&gt;&lt;property id=&quot;20148&quot; value=&quot;5&quot;/&gt;&lt;property id=&quot;20300&quot; value=&quot;Slide 37&quot;/&gt;&lt;property id=&quot;20307&quot; value=&quot;301&quot;/&gt;&lt;/object&gt;&lt;object type=&quot;3&quot; unique_id=&quot;10041&quot;&gt;&lt;property id=&quot;20148&quot; value=&quot;5&quot;/&gt;&lt;property id=&quot;20300&quot; value=&quot;Slide 38&quot;/&gt;&lt;property id=&quot;20307&quot; value=&quot;303&quot;/&gt;&lt;/object&gt;&lt;object type=&quot;3&quot; unique_id=&quot;10042&quot;&gt;&lt;property id=&quot;20148&quot; value=&quot;5&quot;/&gt;&lt;property id=&quot;20300&quot; value=&quot;Slide 39 - &amp;quot;Conclusion 1&amp;quot;&quot;/&gt;&lt;property id=&quot;20307&quot; value=&quot;302&quot;/&gt;&lt;/object&gt;&lt;object type=&quot;3&quot; unique_id=&quot;10043&quot;&gt;&lt;property id=&quot;20148&quot; value=&quot;5&quot;/&gt;&lt;property id=&quot;20300&quot; value=&quot;Slide 40 - &amp;quot;There was no difference in postoperative&amp;#x0D;&amp;#x0A;deficits between CS and GA craniotomies &amp;quot;&quot;/&gt;&lt;property id=&quot;20307&quot; value=&quot;304&quot;/&gt;&lt;/object&gt;&lt;object type=&quot;3&quot; unique_id=&quot;10044&quot;&gt;&lt;property id=&quot;20148&quot; value=&quot;5&quot;/&gt;&lt;property id=&quot;20300&quot; value=&quot;Slide 41 - &amp;quot;With CS, there is an average approximate reduction in LOS and Inpatient post-NICU expense&amp;quot;&quot;/&gt;&lt;property id=&quot;20307&quot; value=&quot;305&quot;/&gt;&lt;/object&gt;&lt;object type=&quot;3&quot; unique_id=&quot;10045&quot;&gt;&lt;property id=&quot;20148&quot; value=&quot;5&quot;/&gt;&lt;property id=&quot;20300&quot; value=&quot;Slide 42&quot;/&gt;&lt;property id=&quot;20307&quot; value=&quot;307&quot;/&gt;&lt;/object&gt;&lt;object type=&quot;3&quot; unique_id=&quot;10046&quot;&gt;&lt;property id=&quot;20148&quot; value=&quot;5&quot;/&gt;&lt;property id=&quot;20300&quot; value=&quot;Slide 43 - &amp;quot;Can we come up with a &amp;#x0D;&amp;#x0A;therapeutic for the glioma &amp;#x0D;&amp;#x0A;“stem-cell” like subpopulation?&amp;quot;&quot;/&gt;&lt;property id=&quot;20307&quot; value=&quot;308&quot;/&gt;&lt;/object&gt;&lt;object type=&quot;3&quot; unique_id=&quot;10047&quot;&gt;&lt;property id=&quot;20148&quot; value=&quot;5&quot;/&gt;&lt;property id=&quot;20300&quot; value=&quot;Slide 44 - &amp;quot;Conclusion 3&amp;quot;&quot;/&gt;&lt;property id=&quot;20307&quot; value=&quot;309&quot;/&gt;&lt;/object&gt;&lt;object type=&quot;3&quot; unique_id=&quot;10048&quot;&gt;&lt;property id=&quot;20148&quot; value=&quot;5&quot;/&gt;&lt;property id=&quot;20300&quot; value=&quot;Slide 45 - &amp;quot;Current Issues in Brain Tumor Treatment&amp;quot;&quot;/&gt;&lt;property id=&quot;20307&quot; value=&quot;316&quot;/&gt;&lt;/object&gt;&lt;object type=&quot;3&quot; unique_id=&quot;10049&quot;&gt;&lt;property id=&quot;20148&quot; value=&quot;5&quot;/&gt;&lt;property id=&quot;20300&quot; value=&quot;Slide 46 - &amp;quot;Current Issues in Brain Tumor Treatment&amp;quot;&quot;/&gt;&lt;property id=&quot;20307&quot; value=&quot;310&quot;/&gt;&lt;/object&gt;&lt;object type=&quot;3&quot; unique_id=&quot;10050&quot;&gt;&lt;property id=&quot;20148&quot; value=&quot;5&quot;/&gt;&lt;property id=&quot;20300&quot; value=&quot;Slide 47 - &amp;quot;Current Issues in Brain Tumor Treatment&amp;quot;&quot;/&gt;&lt;property id=&quot;20307&quot; value=&quot;311&quot;/&gt;&lt;/object&gt;&lt;object type=&quot;3&quot; unique_id=&quot;10051&quot;&gt;&lt;property id=&quot;20148&quot; value=&quot;5&quot;/&gt;&lt;property id=&quot;20300&quot; value=&quot;Slide 48 - &amp;quot;Intraop MRI with awake craniotomy&amp;quot;&quot;/&gt;&lt;property id=&quot;20307&quot; value=&quot;312&quot;/&gt;&lt;/object&gt;&lt;object type=&quot;3&quot; unique_id=&quot;10052&quot;&gt;&lt;property id=&quot;20148&quot; value=&quot;5&quot;/&gt;&lt;property id=&quot;20300&quot; value=&quot;Slide 49 - &amp;quot;Inhibition of glioma invasion by LiCl or other inhibitors of GSK3&amp;quot;&quot;/&gt;&lt;property id=&quot;20307&quot; value=&quot;314&quot;/&gt;&lt;/object&gt;&lt;object type=&quot;3&quot; unique_id=&quot;10053&quot;&gt;&lt;property id=&quot;20148&quot; value=&quot;5&quot;/&gt;&lt;property id=&quot;20300&quot; value=&quot;Slide 50 - &amp;quot;Conclusion 5&amp;quot;&quot;/&gt;&lt;property id=&quot;20307&quot; value=&quot;31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JTucker\LOCALS~1\Temp\articulate\presenter\imgtemp\LVT5nTku_files\slide0001_image001.gif"/>
</p:tagLst>
</file>

<file path=ppt/theme/theme1.xml><?xml version="1.0" encoding="utf-8"?>
<a:theme xmlns:a="http://schemas.openxmlformats.org/drawingml/2006/main" name="OSUMC">
  <a:themeElements>
    <a:clrScheme name="OSUM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006191"/>
      </a:accent1>
      <a:accent2>
        <a:srgbClr val="B61340"/>
      </a:accent2>
      <a:accent3>
        <a:srgbClr val="DA6F2B"/>
      </a:accent3>
      <a:accent4>
        <a:srgbClr val="6B8C2C"/>
      </a:accent4>
      <a:accent5>
        <a:srgbClr val="F6E1B8"/>
      </a:accent5>
      <a:accent6>
        <a:srgbClr val="A89487"/>
      </a:accent6>
      <a:hlink>
        <a:srgbClr val="DA6F2B"/>
      </a:hlink>
      <a:folHlink>
        <a:srgbClr val="6B8C2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17350</TotalTime>
  <Words>697</Words>
  <Application>Microsoft Office PowerPoint</Application>
  <PresentationFormat>On-screen Show (4:3)</PresentationFormat>
  <Paragraphs>125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OSUMC</vt:lpstr>
      <vt:lpstr>Using the Open Metadata Registry (openMDR) to create Data Sharing Interfaces</vt:lpstr>
      <vt:lpstr>Use Case</vt:lpstr>
      <vt:lpstr>OpenMDR</vt:lpstr>
      <vt:lpstr>OpenMDR In Context</vt:lpstr>
      <vt:lpstr>OpenMDR facilitates interoperability</vt:lpstr>
      <vt:lpstr>Knowledge Engineering Process</vt:lpstr>
      <vt:lpstr>TRIAD Development Process</vt:lpstr>
      <vt:lpstr>OpenMDR Components</vt:lpstr>
      <vt:lpstr>openMDR:mdrCORE</vt:lpstr>
      <vt:lpstr>openMDR:mdrQuery</vt:lpstr>
      <vt:lpstr>openMDR:mdrEAPlugin</vt:lpstr>
      <vt:lpstr>openMDR:mdrDomainModelGenerator</vt:lpstr>
      <vt:lpstr>OpenMDR and TRIAD service creation</vt:lpstr>
      <vt:lpstr>Future Developments</vt:lpstr>
      <vt:lpstr>Further Reading</vt:lpstr>
      <vt:lpstr>Questions/Comments?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</dc:title>
  <dc:creator>David</dc:creator>
  <cp:lastModifiedBy>David Ervin</cp:lastModifiedBy>
  <cp:revision>176</cp:revision>
  <dcterms:created xsi:type="dcterms:W3CDTF">2010-06-18T15:19:42Z</dcterms:created>
  <dcterms:modified xsi:type="dcterms:W3CDTF">2010-10-12T04:07:33Z</dcterms:modified>
</cp:coreProperties>
</file>