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4D63-6442-48F6-8D37-D6D0E5AF2F44}" type="datetimeFigureOut">
              <a:rPr lang="en-US" smtClean="0"/>
              <a:t>7/9/2009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2629-0038-40D8-A8DF-C4779795BE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i2b2 (Informatics for Integrating Biology and the Bedside) provides a mechanism for storing clinical research data</a:t>
            </a:r>
          </a:p>
          <a:p>
            <a:pPr lvl="1"/>
            <a:r>
              <a:rPr lang="en-US" sz="2000" dirty="0" smtClean="0"/>
              <a:t>Utilizes a Star Schema style database</a:t>
            </a:r>
          </a:p>
          <a:p>
            <a:pPr lvl="2"/>
            <a:r>
              <a:rPr lang="en-US" sz="1600" dirty="0" smtClean="0"/>
              <a:t>Allows storage of arbitrary data types, but makes retrieval of typed information complicated</a:t>
            </a:r>
          </a:p>
          <a:p>
            <a:r>
              <a:rPr lang="en-US" sz="2400" dirty="0" err="1" smtClean="0"/>
              <a:t>OntoMapper</a:t>
            </a:r>
            <a:r>
              <a:rPr lang="en-US" sz="2400" dirty="0" smtClean="0"/>
              <a:t> tool by UCSF bridges this data to the semantically annotated world of </a:t>
            </a:r>
            <a:r>
              <a:rPr lang="en-US" sz="2400" dirty="0" err="1" smtClean="0"/>
              <a:t>caBIG</a:t>
            </a:r>
            <a:endParaRPr lang="en-US" sz="2400" dirty="0" smtClean="0"/>
          </a:p>
          <a:p>
            <a:pPr lvl="1"/>
            <a:r>
              <a:rPr lang="en-US" sz="2000" dirty="0" smtClean="0"/>
              <a:t>Assigns CDEs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to data elements identified by a query path</a:t>
            </a:r>
          </a:p>
          <a:p>
            <a:r>
              <a:rPr lang="en-US" sz="2400" dirty="0" smtClean="0"/>
              <a:t>i2b2 Data Services will provide query capabilities into an i2b2 database utilizing mappings produced by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and a specially annotated caGrid Domain Model</a:t>
            </a:r>
          </a:p>
          <a:p>
            <a:pPr lvl="1"/>
            <a:r>
              <a:rPr lang="en-US" sz="2000" dirty="0" smtClean="0"/>
              <a:t>Exposes all or a subset of the data types stored in an i2b2 instance</a:t>
            </a:r>
          </a:p>
          <a:p>
            <a:pPr lvl="1"/>
            <a:r>
              <a:rPr lang="en-US" sz="2000" dirty="0" smtClean="0"/>
              <a:t>Leverages existing caGrid data service interface and query language</a:t>
            </a:r>
          </a:p>
          <a:p>
            <a:pPr lvl="2"/>
            <a:r>
              <a:rPr lang="en-US" sz="1600" dirty="0" smtClean="0"/>
              <a:t>Ensures transparent interoperability with existing tooling (FQP, standard data service clients, etc).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i2b2 – caGrid Data Services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Ervin</dc:creator>
  <cp:lastModifiedBy>David Ervin</cp:lastModifiedBy>
  <cp:revision>3</cp:revision>
  <dcterms:created xsi:type="dcterms:W3CDTF">2009-07-09T13:48:05Z</dcterms:created>
  <dcterms:modified xsi:type="dcterms:W3CDTF">2009-07-09T14:08:38Z</dcterms:modified>
</cp:coreProperties>
</file>