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92A42"/>
    <a:srgbClr val="222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howOutlineIcons="0">
    <p:restoredLeft sz="15620"/>
    <p:restoredTop sz="94660"/>
  </p:normalViewPr>
  <p:slideViewPr>
    <p:cSldViewPr snapToObjects="1">
      <p:cViewPr varScale="1">
        <p:scale>
          <a:sx n="22" d="100"/>
          <a:sy n="22" d="100"/>
        </p:scale>
        <p:origin x="-1280" y="-12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51B-28D5-CA40-B042-16E22DA4B1D8}" type="datetimeFigureOut">
              <a:rPr lang="en-US" smtClean="0"/>
              <a:t>6/7/08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8D1F-C3A9-B043-8E20-548CA6052D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gi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375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51600" y="0"/>
            <a:ext cx="12039600" cy="5715000"/>
          </a:xfrm>
          <a:prstGeom prst="rect">
            <a:avLst/>
          </a:prstGeom>
          <a:solidFill>
            <a:srgbClr val="222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1242000"/>
            <a:ext cx="43891200" cy="1676400"/>
          </a:xfrm>
          <a:prstGeom prst="rect">
            <a:avLst/>
          </a:prstGeom>
          <a:solidFill>
            <a:srgbClr val="292A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73800" y="927824"/>
            <a:ext cx="24268182" cy="333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caGrid</a:t>
            </a:r>
            <a:r>
              <a:rPr lang="en-US" sz="11500" dirty="0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 Transfer:</a:t>
            </a:r>
          </a:p>
          <a:p>
            <a:r>
              <a:rPr lang="en-US" sz="9600" dirty="0" smtClean="0">
                <a:solidFill>
                  <a:schemeClr val="bg1"/>
                </a:solidFill>
                <a:effectLst>
                  <a:reflection stA="77000" endPos="75000" dir="5400000" sy="-100000" algn="bl" rotWithShape="0"/>
                </a:effectLst>
                <a:latin typeface="Arial Black"/>
                <a:cs typeface="Arial Black"/>
              </a:rPr>
              <a:t>High Throughput Grid Data Transfer</a:t>
            </a:r>
            <a:endParaRPr lang="en-US" sz="9600" dirty="0">
              <a:solidFill>
                <a:schemeClr val="bg1"/>
              </a:solidFill>
              <a:effectLst>
                <a:reflection stA="77000" endPos="75000" dir="5400000" sy="-100000" algn="bl" rotWithShape="0"/>
              </a:effectLst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648" y="31089600"/>
            <a:ext cx="1998948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Shannon Hastings, David Ervin, Stephen </a:t>
            </a:r>
            <a:r>
              <a:rPr lang="en-US" sz="5400" dirty="0" err="1" smtClean="0">
                <a:solidFill>
                  <a:schemeClr val="bg1"/>
                </a:solidFill>
              </a:rPr>
              <a:t>Langella</a:t>
            </a:r>
            <a:r>
              <a:rPr lang="en-US" sz="5400" dirty="0" smtClean="0">
                <a:solidFill>
                  <a:schemeClr val="bg1"/>
                </a:solidFill>
              </a:rPr>
              <a:t>, Scott </a:t>
            </a:r>
            <a:r>
              <a:rPr lang="en-US" sz="5400" dirty="0" err="1" smtClean="0">
                <a:solidFill>
                  <a:schemeClr val="bg1"/>
                </a:solidFill>
              </a:rPr>
              <a:t>Oster</a:t>
            </a:r>
            <a:r>
              <a:rPr lang="en-US" sz="5400" dirty="0" smtClean="0">
                <a:solidFill>
                  <a:schemeClr val="bg1"/>
                </a:solidFill>
              </a:rPr>
              <a:t>, Tony Pan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The Ohio State University Software Research Institute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042600" y="31242000"/>
            <a:ext cx="764032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</a:t>
            </a:r>
            <a:r>
              <a:rPr lang="en-US" dirty="0" err="1" smtClean="0">
                <a:solidFill>
                  <a:schemeClr val="bg1"/>
                </a:solidFill>
              </a:rPr>
              <a:t>cagrid.org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031200" y="31546800"/>
            <a:ext cx="14020800" cy="11109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SRI_150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8419" y="31864300"/>
            <a:ext cx="2440781" cy="520700"/>
          </a:xfrm>
          <a:prstGeom prst="rect">
            <a:avLst/>
          </a:prstGeom>
        </p:spPr>
      </p:pic>
      <p:pic>
        <p:nvPicPr>
          <p:cNvPr id="27" name="Picture 26" descr="OSU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6382" y="31623000"/>
            <a:ext cx="1481818" cy="838200"/>
          </a:xfrm>
          <a:prstGeom prst="rect">
            <a:avLst/>
          </a:prstGeom>
        </p:spPr>
      </p:pic>
      <p:pic>
        <p:nvPicPr>
          <p:cNvPr id="28" name="Picture 27" descr="Nci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5627" y="31800800"/>
            <a:ext cx="915773" cy="584200"/>
          </a:xfrm>
          <a:prstGeom prst="rect">
            <a:avLst/>
          </a:prstGeom>
        </p:spPr>
      </p:pic>
      <p:pic>
        <p:nvPicPr>
          <p:cNvPr id="29" name="Picture 28" descr="Globus-toolkit_150px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2981" y="31813500"/>
            <a:ext cx="2259419" cy="6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OSU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Shannon Hastings</dc:creator>
  <cp:lastModifiedBy>Shannon Hastings</cp:lastModifiedBy>
  <cp:revision>18</cp:revision>
  <dcterms:created xsi:type="dcterms:W3CDTF">2008-06-07T17:15:57Z</dcterms:created>
  <dcterms:modified xsi:type="dcterms:W3CDTF">2008-06-08T02:31:15Z</dcterms:modified>
</cp:coreProperties>
</file>