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nikhil\NCI\Query 1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" y="0"/>
            <a:ext cx="892968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nikhil\NCI\Query 2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" y="1"/>
            <a:ext cx="8929686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nikhil\NCI\Query 3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1" y="0"/>
            <a:ext cx="8915400" cy="68470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nikhil\NCI\Query_results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" y="0"/>
            <a:ext cx="8915400" cy="68470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nikhil_karwall</cp:lastModifiedBy>
  <cp:revision>1</cp:revision>
  <dcterms:created xsi:type="dcterms:W3CDTF">2006-08-16T00:00:00Z</dcterms:created>
  <dcterms:modified xsi:type="dcterms:W3CDTF">2007-12-03T05:51:43Z</dcterms:modified>
</cp:coreProperties>
</file>