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D2135-A50A-42DF-A468-61CF0BC8FE36}" type="datetimeFigureOut">
              <a:rPr lang="en-US" smtClean="0"/>
              <a:t>11/7/2007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9B43-B9B0-4F97-A23E-2D895958466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Clicking icons in the map</a:t>
            </a:r>
            <a:r>
              <a:rPr lang="en-US" baseline="0" dirty="0" smtClean="0"/>
              <a:t> lead to detail displays in the Discovery </a:t>
            </a:r>
            <a:r>
              <a:rPr lang="en-US" baseline="0" dirty="0" err="1" smtClean="0"/>
              <a:t>portlet</a:t>
            </a:r>
            <a:r>
              <a:rPr lang="en-US" baseline="0" dirty="0" smtClean="0"/>
              <a:t> in the Tools tab.</a:t>
            </a:r>
          </a:p>
          <a:p>
            <a:r>
              <a:rPr lang="en-US" baseline="0" dirty="0" smtClean="0"/>
              <a:t>Clicking numbers in Status </a:t>
            </a:r>
            <a:r>
              <a:rPr lang="en-US" baseline="0" dirty="0" err="1" smtClean="0"/>
              <a:t>portlet</a:t>
            </a:r>
            <a:r>
              <a:rPr lang="en-US" baseline="0" dirty="0" smtClean="0"/>
              <a:t> lead to list view displays in the Discovery </a:t>
            </a:r>
            <a:r>
              <a:rPr lang="en-US" baseline="0" dirty="0" err="1" smtClean="0"/>
              <a:t>portlet</a:t>
            </a:r>
            <a:r>
              <a:rPr lang="en-US" baseline="0" dirty="0" smtClean="0"/>
              <a:t> in the Tools tab. For example, clicking on the number 121 next to “Total Participants:” would causes the list of all participants to appear.</a:t>
            </a:r>
          </a:p>
          <a:p>
            <a:r>
              <a:rPr lang="en-US" baseline="0" dirty="0" smtClean="0"/>
              <a:t>Clicking on a service name in the Latest Services list of the Status </a:t>
            </a:r>
            <a:r>
              <a:rPr lang="en-US" baseline="0" dirty="0" err="1" smtClean="0"/>
              <a:t>portlet</a:t>
            </a:r>
            <a:r>
              <a:rPr lang="en-US" baseline="0" dirty="0" smtClean="0"/>
              <a:t> links to a details view in the Discovery </a:t>
            </a:r>
            <a:r>
              <a:rPr lang="en-US" baseline="0" dirty="0" err="1" smtClean="0"/>
              <a:t>portlet</a:t>
            </a:r>
            <a:r>
              <a:rPr lang="en-US" baseline="0" dirty="0" smtClean="0"/>
              <a:t> in the Tools tab.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49B43-B9B0-4F97-A23E-2D895958466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view</a:t>
            </a:r>
            <a:r>
              <a:rPr lang="en-US" baseline="0" dirty="0" smtClean="0"/>
              <a:t> of data services. Notices that the “Directory &gt; List View” tab is selected.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49B43-B9B0-4F97-A23E-2D895958466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View of data services. Notice the selected</a:t>
            </a:r>
            <a:r>
              <a:rPr lang="en-US" baseline="0" dirty="0" smtClean="0"/>
              <a:t> sub tab.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49B43-B9B0-4F97-A23E-2D89595846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Details</a:t>
            </a:r>
            <a:r>
              <a:rPr lang="en-US" baseline="0" dirty="0" smtClean="0"/>
              <a:t> view of service.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49B43-B9B0-4F97-A23E-2D89595846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“Search &gt; Services” view.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49B43-B9B0-4F97-A23E-2D89595846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</a:t>
            </a:r>
            <a:r>
              <a:rPr lang="en-US" baseline="0" dirty="0" smtClean="0"/>
              <a:t> search results List View.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49B43-B9B0-4F97-A23E-2D89595846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target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UMLClass</a:t>
            </a:r>
            <a:r>
              <a:rPr lang="en-US" baseline="0" dirty="0" smtClean="0"/>
              <a:t> can be selected from the service </a:t>
            </a:r>
            <a:r>
              <a:rPr lang="en-US" baseline="0" smtClean="0"/>
              <a:t>details tree.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49B43-B9B0-4F97-A23E-2D89595846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72FD-351C-46E6-85CE-5D5113CC3627}" type="datetimeFigureOut">
              <a:rPr lang="en-US" smtClean="0"/>
              <a:t>11/7/2007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1F0-9269-455D-AB9C-9DD6FEA5AB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72FD-351C-46E6-85CE-5D5113CC3627}" type="datetimeFigureOut">
              <a:rPr lang="en-US" smtClean="0"/>
              <a:t>11/7/2007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1F0-9269-455D-AB9C-9DD6FEA5AB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72FD-351C-46E6-85CE-5D5113CC3627}" type="datetimeFigureOut">
              <a:rPr lang="en-US" smtClean="0"/>
              <a:t>11/7/2007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1F0-9269-455D-AB9C-9DD6FEA5AB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72FD-351C-46E6-85CE-5D5113CC3627}" type="datetimeFigureOut">
              <a:rPr lang="en-US" smtClean="0"/>
              <a:t>11/7/2007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1F0-9269-455D-AB9C-9DD6FEA5AB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72FD-351C-46E6-85CE-5D5113CC3627}" type="datetimeFigureOut">
              <a:rPr lang="en-US" smtClean="0"/>
              <a:t>11/7/2007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1F0-9269-455D-AB9C-9DD6FEA5AB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72FD-351C-46E6-85CE-5D5113CC3627}" type="datetimeFigureOut">
              <a:rPr lang="en-US" smtClean="0"/>
              <a:t>11/7/2007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1F0-9269-455D-AB9C-9DD6FEA5AB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72FD-351C-46E6-85CE-5D5113CC3627}" type="datetimeFigureOut">
              <a:rPr lang="en-US" smtClean="0"/>
              <a:t>11/7/2007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1F0-9269-455D-AB9C-9DD6FEA5AB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72FD-351C-46E6-85CE-5D5113CC3627}" type="datetimeFigureOut">
              <a:rPr lang="en-US" smtClean="0"/>
              <a:t>11/7/2007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1F0-9269-455D-AB9C-9DD6FEA5AB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72FD-351C-46E6-85CE-5D5113CC3627}" type="datetimeFigureOut">
              <a:rPr lang="en-US" smtClean="0"/>
              <a:t>11/7/2007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1F0-9269-455D-AB9C-9DD6FEA5AB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72FD-351C-46E6-85CE-5D5113CC3627}" type="datetimeFigureOut">
              <a:rPr lang="en-US" smtClean="0"/>
              <a:t>11/7/2007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1F0-9269-455D-AB9C-9DD6FEA5AB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72FD-351C-46E6-85CE-5D5113CC3627}" type="datetimeFigureOut">
              <a:rPr lang="en-US" smtClean="0"/>
              <a:t>11/7/2007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21F0-9269-455D-AB9C-9DD6FEA5AB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772FD-351C-46E6-85CE-5D5113CC3627}" type="datetimeFigureOut">
              <a:rPr lang="en-US" smtClean="0"/>
              <a:t>11/7/2007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421F0-9269-455D-AB9C-9DD6FEA5AB36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9144000" cy="413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feld 4"/>
          <p:cNvSpPr txBox="1"/>
          <p:nvPr/>
        </p:nvSpPr>
        <p:spPr>
          <a:xfrm>
            <a:off x="2819400" y="4267200"/>
            <a:ext cx="367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Links to details view of selected item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rot="5400000" flipH="1" flipV="1">
            <a:off x="3467100" y="2552700"/>
            <a:ext cx="2362200" cy="1066800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rot="5400000" flipH="1" flipV="1">
            <a:off x="3962400" y="2743200"/>
            <a:ext cx="1905000" cy="1143000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4572000" y="3352800"/>
            <a:ext cx="1600200" cy="914400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715000" y="5410200"/>
            <a:ext cx="252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Links to list view of items</a:t>
            </a:r>
            <a:endParaRPr lang="en-US" dirty="0"/>
          </a:p>
        </p:txBody>
      </p:sp>
      <p:sp>
        <p:nvSpPr>
          <p:cNvPr id="18" name="Bogen 17"/>
          <p:cNvSpPr/>
          <p:nvPr/>
        </p:nvSpPr>
        <p:spPr>
          <a:xfrm>
            <a:off x="6629400" y="2514600"/>
            <a:ext cx="990600" cy="2895600"/>
          </a:xfrm>
          <a:prstGeom prst="arc">
            <a:avLst>
              <a:gd name="adj1" fmla="val 16200000"/>
              <a:gd name="adj2" fmla="val 5359418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02228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65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8458200" cy="673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3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888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00315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Gerade Verbindung mit Pfeil 3"/>
          <p:cNvCxnSpPr/>
          <p:nvPr/>
        </p:nvCxnSpPr>
        <p:spPr>
          <a:xfrm flipV="1">
            <a:off x="2133600" y="990600"/>
            <a:ext cx="25146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Bildschirmpräsentation (4:3)</PresentationFormat>
  <Paragraphs>18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joshua</dc:creator>
  <cp:lastModifiedBy>joshua</cp:lastModifiedBy>
  <cp:revision>3</cp:revision>
  <dcterms:created xsi:type="dcterms:W3CDTF">2007-11-07T12:54:11Z</dcterms:created>
  <dcterms:modified xsi:type="dcterms:W3CDTF">2007-11-07T13:17:14Z</dcterms:modified>
</cp:coreProperties>
</file>