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62" autoAdjust="0"/>
    <p:restoredTop sz="94471" autoAdjust="0"/>
  </p:normalViewPr>
  <p:slideViewPr>
    <p:cSldViewPr>
      <p:cViewPr>
        <p:scale>
          <a:sx n="100" d="100"/>
          <a:sy n="100" d="100"/>
        </p:scale>
        <p:origin x="-1224" y="-8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F5AA-1CF3-462C-963B-BA66B68436C5}" type="datetimeFigureOut">
              <a:rPr lang="en-US" smtClean="0"/>
              <a:pPr/>
              <a:t>11/5/2007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F3B-9FC5-4653-A707-C82B17BBB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76600" y="76200"/>
            <a:ext cx="449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Introduce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http://www.cagrid.org</a:t>
            </a:r>
            <a:endParaRPr lang="en-US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74213"/>
            <a:ext cx="77724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1371600" y="1143000"/>
            <a:ext cx="62484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1100" i="1" dirty="0" smtClean="0"/>
              <a:t>Introduce </a:t>
            </a:r>
            <a:r>
              <a:rPr lang="en-US" sz="1100" i="1" dirty="0"/>
              <a:t>aims to reduce the service </a:t>
            </a:r>
            <a:r>
              <a:rPr lang="en-US" sz="1100" i="1" dirty="0" smtClean="0"/>
              <a:t>development and  </a:t>
            </a:r>
            <a:r>
              <a:rPr lang="en-US" sz="1100" i="1" dirty="0"/>
              <a:t>deployment effort by hiding low level details of the </a:t>
            </a:r>
            <a:r>
              <a:rPr lang="en-US" sz="1100" i="1" dirty="0" err="1"/>
              <a:t>Globus</a:t>
            </a:r>
            <a:r>
              <a:rPr lang="en-US" sz="1100" i="1" dirty="0"/>
              <a:t> Toolkit and to enable the implementation of strongly-typed Grid services. We expect that enabling strongly typed grid services while lowering the difficulty of entry to the Grid via toolkits like Introduce 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1100" dirty="0"/>
              <a:t>  </a:t>
            </a:r>
          </a:p>
          <a:p>
            <a:pPr>
              <a:defRPr/>
            </a:pPr>
            <a:endParaRPr lang="en-US" sz="1000" i="1" dirty="0"/>
          </a:p>
        </p:txBody>
      </p:sp>
      <p:pic>
        <p:nvPicPr>
          <p:cNvPr id="18" name="Picture 6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066800"/>
            <a:ext cx="118225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152400" y="2209800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100" dirty="0" smtClean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strongly-typed services, in which data types consumed and produced by a service are well-defined and published in the Grid, is necessary to enable syntactic interoperability so that two Grid endpoints can interact with each other programmatically and correctly. </a:t>
            </a:r>
            <a:endParaRPr lang="en-US" sz="11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" y="6248400"/>
            <a:ext cx="3581400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rPr>
              <a:t>Features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Graphical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creation of all aspects of the grid service from describing operations 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stateful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resources to configuring complex authentication and authorization policy.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Dynamic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schema discovery enabling use of published data types as service parameters and resource properties.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Creates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WSDL2.0 / WSRF Compliant Services utilizing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Globus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4.0.X and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Axis for grid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service middleware support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All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client and service code is automatically generated using the Introduce Synchronization engine as well as Axis and JET.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Supports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Creating Multiple Resources/Services using the WSRF family of specifications.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Utilizes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Globus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GSI Security  and provides graphical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Configuration of authentication and authorization policies.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CSM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GridGrouper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Authorization Support.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Resource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Properties can be used for service metadata and published using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MDS based Index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Service Registration.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Rich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extension/plug-in framework for creating custom services or adding custom functionality to Introduce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r>
              <a:rPr lang="en-US" sz="1000" dirty="0" smtClean="0">
                <a:cs typeface="Arial" pitchFamily="34" charset="0"/>
              </a:rPr>
              <a:t>Supports WS-Notification, WS-Lifetime, Persistent Resources, Secure Resources as well as many others.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733800"/>
            <a:ext cx="34531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886200" y="3657600"/>
            <a:ext cx="3733800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Architecture</a:t>
            </a:r>
            <a:endParaRPr lang="en-US" sz="1100" dirty="0" smtClean="0">
              <a:latin typeface="+mj-lt"/>
            </a:endParaRPr>
          </a:p>
          <a:p>
            <a:pPr marL="182880" indent="-182880" algn="just">
              <a:buBlip>
                <a:blip r:embed="rId5"/>
              </a:buBlip>
            </a:pPr>
            <a:r>
              <a:rPr lang="en-US" sz="1000" smtClean="0"/>
              <a:t>Service </a:t>
            </a:r>
            <a:r>
              <a:rPr lang="en-US" sz="1000" dirty="0" smtClean="0"/>
              <a:t>Model maintains the complete representation of </a:t>
            </a:r>
            <a:r>
              <a:rPr lang="en-US" sz="1000" dirty="0" smtClean="0"/>
              <a:t>the services</a:t>
            </a:r>
            <a:r>
              <a:rPr lang="en-US" sz="1000" dirty="0" smtClean="0"/>
              <a:t>, methods, resources, resource properties, data types, security configuration. Index service registration, etc.</a:t>
            </a:r>
          </a:p>
          <a:p>
            <a:pPr marL="182880" lvl="0" indent="-182880" algn="just">
              <a:buBlip>
                <a:blip r:embed="rId5"/>
              </a:buBlip>
            </a:pPr>
            <a:r>
              <a:rPr lang="en-US" sz="1000" smtClean="0"/>
              <a:t>Graphical </a:t>
            </a:r>
            <a:r>
              <a:rPr lang="en-US" sz="1000" dirty="0" smtClean="0"/>
              <a:t>Development Environment modifies service model and passes the modified model to </a:t>
            </a:r>
            <a:r>
              <a:rPr lang="en-US" sz="1000" dirty="0" smtClean="0"/>
              <a:t>the Introduce Synchronization </a:t>
            </a:r>
            <a:r>
              <a:rPr lang="en-US" sz="1000" dirty="0" smtClean="0"/>
              <a:t>E</a:t>
            </a:r>
            <a:r>
              <a:rPr lang="en-US" sz="1000" dirty="0" smtClean="0"/>
              <a:t>ngine</a:t>
            </a:r>
            <a:r>
              <a:rPr lang="en-US" sz="1000" dirty="0" smtClean="0"/>
              <a:t>.</a:t>
            </a:r>
          </a:p>
          <a:p>
            <a:pPr marL="182880" lvl="0" indent="-182880" algn="just">
              <a:buBlip>
                <a:blip r:embed="rId5"/>
              </a:buBlip>
            </a:pPr>
            <a:r>
              <a:rPr lang="en-US" sz="1000" smtClean="0"/>
              <a:t>Introduce </a:t>
            </a:r>
            <a:r>
              <a:rPr lang="en-US" sz="1000" dirty="0" smtClean="0"/>
              <a:t>Synchronization Engine re-syncs/generates </a:t>
            </a:r>
            <a:r>
              <a:rPr lang="en-US" sz="1000" dirty="0" smtClean="0"/>
              <a:t>the service with changes </a:t>
            </a:r>
            <a:r>
              <a:rPr lang="en-US" sz="1000" dirty="0" smtClean="0"/>
              <a:t>in</a:t>
            </a:r>
            <a:r>
              <a:rPr lang="en-US" sz="1000" dirty="0" smtClean="0"/>
              <a:t> </a:t>
            </a:r>
            <a:r>
              <a:rPr lang="en-US" sz="1000" dirty="0" smtClean="0"/>
              <a:t>the </a:t>
            </a:r>
            <a:r>
              <a:rPr lang="en-US" sz="1000" smtClean="0"/>
              <a:t>modified service model.</a:t>
            </a:r>
          </a:p>
          <a:p>
            <a:pPr marL="182880" lvl="0" indent="-182880" algn="just">
              <a:buBlip>
                <a:blip r:embed="rId5"/>
              </a:buBlip>
            </a:pPr>
            <a:r>
              <a:rPr lang="en-US" sz="1000" smtClean="0"/>
              <a:t>Synchronization engine leverages Java </a:t>
            </a:r>
            <a:r>
              <a:rPr lang="en-US" sz="1000" dirty="0" smtClean="0"/>
              <a:t>Emitter Templates </a:t>
            </a:r>
            <a:r>
              <a:rPr lang="en-US" sz="1000" smtClean="0"/>
              <a:t>(</a:t>
            </a:r>
            <a:r>
              <a:rPr lang="en-US" sz="1000" smtClean="0"/>
              <a:t>JET), Axis 1.2, and Globus 4.0.X for </a:t>
            </a:r>
            <a:r>
              <a:rPr lang="en-US" sz="1000" dirty="0" smtClean="0"/>
              <a:t>creation and modification of source code and configuration </a:t>
            </a:r>
            <a:r>
              <a:rPr lang="en-US" sz="1000" smtClean="0"/>
              <a:t>files </a:t>
            </a:r>
            <a:r>
              <a:rPr lang="en-US" sz="1000" smtClean="0"/>
              <a:t>required  for the service</a:t>
            </a:r>
          </a:p>
          <a:p>
            <a:pPr marL="182880" lvl="0" indent="-182880" algn="just">
              <a:buBlip>
                <a:blip r:embed="rId5"/>
              </a:buBlip>
            </a:pPr>
            <a:r>
              <a:rPr lang="en-US" sz="1000" smtClean="0"/>
              <a:t>Auto </a:t>
            </a:r>
            <a:r>
              <a:rPr lang="en-US" sz="1000" dirty="0" smtClean="0"/>
              <a:t>generation of unboxed complete client and stubbed service </a:t>
            </a:r>
            <a:r>
              <a:rPr lang="en-US" sz="1000" smtClean="0"/>
              <a:t>implementation</a:t>
            </a:r>
            <a:r>
              <a:rPr lang="en-US" sz="1000" smtClean="0"/>
              <a:t>.</a:t>
            </a:r>
          </a:p>
          <a:p>
            <a:pPr marL="182880" lvl="0" indent="-182880" algn="just">
              <a:buBlip>
                <a:blip r:embed="rId5"/>
              </a:buBlip>
            </a:pPr>
            <a:r>
              <a:rPr lang="en-US" sz="1000" smtClean="0"/>
              <a:t>Globus </a:t>
            </a:r>
            <a:r>
              <a:rPr lang="en-US" sz="1000" dirty="0" smtClean="0"/>
              <a:t>Policy Decision Point (PDP) is automatically generated and hooked in based on the developers described security </a:t>
            </a:r>
            <a:r>
              <a:rPr lang="en-US" sz="1000" smtClean="0"/>
              <a:t>constraints</a:t>
            </a:r>
            <a:r>
              <a:rPr lang="en-US" sz="1000" smtClean="0"/>
              <a:t>.</a:t>
            </a:r>
          </a:p>
          <a:p>
            <a:pPr marL="182880" lvl="0" indent="-182880" algn="just">
              <a:buBlip>
                <a:blip r:embed="rId5"/>
              </a:buBlip>
            </a:pPr>
            <a:r>
              <a:rPr lang="en-US" sz="1000" smtClean="0"/>
              <a:t>Full support for stateful services utilizing factory patterns for dynamic creation of WSRF service resources.</a:t>
            </a:r>
          </a:p>
          <a:p>
            <a:pPr marL="182880" lvl="0" indent="-182880" algn="just"/>
            <a:endParaRPr lang="en-US" sz="10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5"/>
              </a:buBlip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6705600"/>
            <a:ext cx="2971800" cy="284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850527" y="9525000"/>
            <a:ext cx="192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</a:t>
            </a:r>
            <a:r>
              <a:rPr lang="en-US" sz="1400" dirty="0" smtClean="0">
                <a:solidFill>
                  <a:schemeClr val="bg1"/>
                </a:solidFill>
              </a:rPr>
              <a:t>uestions or comments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hastings@bmi.osu.edu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545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langella</dc:creator>
  <cp:lastModifiedBy>hastings</cp:lastModifiedBy>
  <cp:revision>37</cp:revision>
  <dcterms:created xsi:type="dcterms:W3CDTF">2007-11-05T15:14:45Z</dcterms:created>
  <dcterms:modified xsi:type="dcterms:W3CDTF">2007-11-06T01:36:45Z</dcterms:modified>
</cp:coreProperties>
</file>