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4875" autoAdjust="0"/>
    <p:restoredTop sz="94660"/>
  </p:normalViewPr>
  <p:slideViewPr>
    <p:cSldViewPr snapToObjects="1">
      <p:cViewPr varScale="1">
        <p:scale>
          <a:sx n="30" d="100"/>
          <a:sy n="30" d="100"/>
        </p:scale>
        <p:origin x="-1240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308157" y="927824"/>
            <a:ext cx="22059043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Introduce:</a:t>
            </a:r>
          </a:p>
          <a:p>
            <a:r>
              <a:rPr lang="en-US" sz="9600" dirty="0" err="1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caGrid</a:t>
            </a:r>
            <a:r>
              <a:rPr lang="en-US" sz="96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 Service Generation Tools</a:t>
            </a:r>
            <a:endParaRPr lang="en-US" sz="9600" dirty="0">
              <a:solidFill>
                <a:schemeClr val="bg1"/>
              </a:solidFill>
              <a:effectLst>
                <a:reflection stA="77000" endPos="75000" dir="5400000" sy="-100000" algn="bl" rotWithShape="0"/>
              </a:effectLst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346420" y="31546800"/>
            <a:ext cx="167055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261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164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33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17</cp:revision>
  <cp:lastPrinted>2008-06-09T12:43:48Z</cp:lastPrinted>
  <dcterms:created xsi:type="dcterms:W3CDTF">2008-06-09T12:43:34Z</dcterms:created>
  <dcterms:modified xsi:type="dcterms:W3CDTF">2008-06-09T12:52:15Z</dcterms:modified>
</cp:coreProperties>
</file>