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shapeXml" Target="drs/shapexml.xml"/><Relationship Id="rId2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+UHTu7kQHNrq3VKPpw5v+Q==&#10;" textCheckSum="MtKKMN==&#10;" shapeId="18434" fHybridRaster="0" ver="1"/>
</file>

<file path=drs/shapexml.xml><?xml version="1.0" encoding="utf-8"?>
<p:sp xmlns:p="http://schemas.openxmlformats.org/presentationml/2006/main">
  <p:nvSpPr>
    <p:cNvPr id="18434" name="Content Placeholder 2"/>
    <p:cNvSpPr>
      <a:spLocks xmlns:a="http://schemas.openxmlformats.org/drawingml/2006/main" noGrp="1"/>
    </p:cNvSpPr>
    <p:nvPr>
      <p:ph idx="4294967295"/>
    </p:nvPr>
  </p:nvSpPr>
  <p:spPr/>
  <p:txBody>
    <a:bodyPr xmlns:a="http://schemas.openxmlformats.org/drawingml/2006/main" vert="horz" wrap="square" lIns="91440" tIns="45720" rIns="91440" bIns="45720" numCol="1" anchor="t" anchorCtr="0" compatLnSpc="1">
      <a:prstTxWarp prst="textNoShape">
        <a:avLst/>
      </a:prstTxWarp>
    </a:bodyPr>
    <a:lstStyle xmlns:a="http://schemas.openxmlformats.org/drawingml/2006/main"/>
    <a:p xmlns:a="http://schemas.openxmlformats.org/drawingml/2006/main">
      <a:pPr marL="0" marR="0" lvl="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AAF6"/>
        </a:buClr>
        <a:buSzTx/>
        <a:buFontTx/>
        <a:buNone/>
        <a:tabLst/>
        <a:defRPr/>
      </a:pPr>
      <a:endParaRPr kumimoji="0" lang="en-US" sz="1800" b="1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AAF6"/>
        </a:buClr>
        <a:buSzTx/>
        <a:buFontTx/>
        <a:buChar char="•"/>
        <a:tabLst/>
        <a:defRPr/>
      </a:pPr>
      <a:endParaRPr kumimoji="0" lang="en-US" sz="1800" b="1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AAF6"/>
        </a:buClr>
        <a:buSzTx/>
        <a:buFontTx/>
        <a:buChar char="•"/>
        <a:tabLst/>
        <a:defRPr/>
      </a:pPr>
      <a:endParaRPr kumimoji="0" lang="en-US" sz="1800" b="1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AAF6"/>
        </a:buClr>
        <a:buSzTx/>
        <a:buFontTx/>
        <a:buChar char="•"/>
        <a:tabLst/>
        <a:defRPr/>
      </a:pPr>
      <a:endParaRPr kumimoji="0" lang="en-US" sz="1800" b="1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AAF6"/>
        </a:buClr>
        <a:buSzTx/>
        <a:buFontTx/>
        <a:buChar char="•"/>
        <a:tabLst/>
        <a:defRPr/>
      </a:pPr>
      <a:endParaRPr kumimoji="0" lang="en-US" sz="1800" b="1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  <a:p xmlns:a="http://schemas.openxmlformats.org/drawingml/2006/main">
      <a:pPr marL="342900" marR="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AAF6"/>
        </a:buClr>
        <a:buSzTx/>
        <a:buFontTx/>
        <a:buChar char="•"/>
        <a:tabLst/>
        <a:defRPr/>
      </a:pPr>
      <a:endParaRPr kumimoji="0" lang="en-US" sz="1800" b="1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charset="0"/>
        <a:ea typeface="ＭＳ Ｐゴシック" charset="0"/>
        <a:cs typeface="ＭＳ Ｐゴシック" charset="0"/>
      </a:endParaRPr>
    </a:p>
  </p:txBody>
</p:sp>
</file>