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5" r:id="rId5"/>
    <p:sldId id="266" r:id="rId6"/>
    <p:sldId id="267" r:id="rId7"/>
    <p:sldId id="268" r:id="rId8"/>
    <p:sldId id="269" r:id="rId9"/>
    <p:sldId id="282" r:id="rId10"/>
    <p:sldId id="283" r:id="rId11"/>
    <p:sldId id="286"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99" r:id="rId25"/>
    <p:sldId id="300" r:id="rId26"/>
    <p:sldId id="281" r:id="rId27"/>
    <p:sldId id="288" r:id="rId28"/>
    <p:sldId id="289" r:id="rId29"/>
    <p:sldId id="290" r:id="rId30"/>
    <p:sldId id="291" r:id="rId31"/>
    <p:sldId id="292" r:id="rId32"/>
    <p:sldId id="293" r:id="rId33"/>
    <p:sldId id="294" r:id="rId34"/>
    <p:sldId id="295" r:id="rId35"/>
    <p:sldId id="296" r:id="rId36"/>
    <p:sldId id="297" r:id="rId37"/>
    <p:sldId id="298" r:id="rId38"/>
    <p:sldId id="287" r:id="rId39"/>
    <p:sldId id="277" r:id="rId40"/>
    <p:sldId id="278" r:id="rId41"/>
    <p:sldId id="279" r:id="rId42"/>
    <p:sldId id="284" r:id="rId43"/>
    <p:sldId id="28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624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a:t>
            </a:r>
            <a:r>
              <a:rPr lang="en-US" sz="2000" kern="0" smtClean="0">
                <a:latin typeface="+mn-lt"/>
              </a:rPr>
              <a:t>or timeout</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kern="0" dirty="0" smtClean="0">
                <a:solidFill>
                  <a:srgbClr val="C00000"/>
                </a:solidFill>
                <a:latin typeface="+mn-lt"/>
              </a:rPr>
              <a:t>“Genes” with a certain 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kern="0" dirty="0" smtClean="0">
                <a:latin typeface="+mn-lt"/>
              </a:rPr>
              <a:t>CDE is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2641</TotalTime>
  <Words>3091</Words>
  <Application>Microsoft Office PowerPoint</Application>
  <PresentationFormat>On-screen Show (4:3)</PresentationFormat>
  <Paragraphs>442</Paragraphs>
  <Slides>43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Example service development process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Queries</vt:lpstr>
      <vt:lpstr>Federated Query Service</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167</cp:revision>
  <dcterms:created xsi:type="dcterms:W3CDTF">2009-06-15T16:18:33Z</dcterms:created>
  <dcterms:modified xsi:type="dcterms:W3CDTF">2009-06-22T17:31:36Z</dcterms:modified>
</cp:coreProperties>
</file>