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6" r:id="rId2"/>
    <p:sldId id="384" r:id="rId3"/>
    <p:sldId id="382" r:id="rId4"/>
    <p:sldId id="386" r:id="rId5"/>
    <p:sldId id="383" r:id="rId6"/>
    <p:sldId id="385" r:id="rId7"/>
    <p:sldId id="38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24979" autoAdjust="0"/>
    <p:restoredTop sz="94660"/>
  </p:normalViewPr>
  <p:slideViewPr>
    <p:cSldViewPr>
      <p:cViewPr>
        <p:scale>
          <a:sx n="100" d="100"/>
          <a:sy n="100" d="100"/>
        </p:scale>
        <p:origin x="-3392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5/18/11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7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.george@osumc.edu" TargetMode="External"/><Relationship Id="rId4" Type="http://schemas.openxmlformats.org/officeDocument/2006/relationships/hyperlink" Target="https://cabig-kc.nci.nih.gov/CaGrid/KC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id.Ervin@osum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st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latin typeface="Arial Black" charset="0"/>
                <a:ea typeface="ＭＳ Ｐゴシック" charset="-128"/>
                <a:cs typeface="ＭＳ Ｐゴシック" charset="-128"/>
              </a:rPr>
              <a:t>caGrid</a:t>
            </a: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> SHA-256</a:t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32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endParaRPr lang="en-US" sz="2400" dirty="0" smtClean="0">
              <a:latin typeface="Arial Blac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495800" cy="2209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David Ervin &amp; Joe George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David.Ervin@osumc.edu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J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oe.George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@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3"/>
              </a:rPr>
              <a:t>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May 19, 2011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  <a:hlinkClick r:id="rId4"/>
              </a:rPr>
              <a:t>https://cabig-kc.nci.nih.gov/CaGrid/KC</a:t>
            </a:r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</a:t>
            </a:r>
            <a:r>
              <a:rPr lang="en-US" dirty="0" smtClean="0"/>
              <a:t>256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Federal government </a:t>
            </a:r>
            <a:r>
              <a:rPr lang="en-US" dirty="0"/>
              <a:t>through the National Institute of Standards and Technology </a:t>
            </a:r>
            <a:r>
              <a:rPr lang="en-US" dirty="0" smtClean="0"/>
              <a:t>(</a:t>
            </a:r>
            <a:r>
              <a:rPr lang="en-US" dirty="0"/>
              <a:t>NIST</a:t>
            </a:r>
            <a:r>
              <a:rPr lang="en-US" dirty="0" smtClean="0"/>
              <a:t>) has deprecated the use of SHA-1 hash functions for credential generation in government supported projects.</a:t>
            </a:r>
          </a:p>
          <a:p>
            <a:endParaRPr lang="en-US" dirty="0"/>
          </a:p>
          <a:p>
            <a:r>
              <a:rPr lang="en-US" dirty="0" smtClean="0"/>
              <a:t>The NIH has provided an exception to </a:t>
            </a:r>
            <a:r>
              <a:rPr lang="en-US" dirty="0" err="1" smtClean="0"/>
              <a:t>caGrid</a:t>
            </a:r>
            <a:r>
              <a:rPr lang="en-US" dirty="0" smtClean="0"/>
              <a:t> in its usage of SHA-1 hash </a:t>
            </a:r>
            <a:r>
              <a:rPr lang="en-US" dirty="0" smtClean="0"/>
              <a:t>functions on the NCI supported grids.  </a:t>
            </a:r>
            <a:r>
              <a:rPr lang="en-US" dirty="0" smtClean="0"/>
              <a:t>This exception is valid until 12/31/2011.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What’s Affected and Not Affected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Affected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Clients that call secure </a:t>
            </a:r>
            <a:r>
              <a:rPr lang="en-US" dirty="0" err="1" smtClean="0"/>
              <a:t>caGrid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Non secure containers that have </a:t>
            </a:r>
            <a:r>
              <a:rPr lang="en-US" dirty="0" err="1" smtClean="0"/>
              <a:t>syncGTS</a:t>
            </a:r>
            <a:r>
              <a:rPr lang="en-US" dirty="0" smtClean="0"/>
              <a:t> installed</a:t>
            </a:r>
          </a:p>
          <a:p>
            <a:r>
              <a:rPr lang="en-US" dirty="0" smtClean="0"/>
              <a:t>Applications built with </a:t>
            </a:r>
            <a:r>
              <a:rPr lang="en-US" dirty="0" err="1" smtClean="0"/>
              <a:t>caGrid</a:t>
            </a:r>
            <a:r>
              <a:rPr lang="en-US" dirty="0" smtClean="0"/>
              <a:t> that use the NCI grids.  This </a:t>
            </a:r>
            <a:r>
              <a:rPr lang="en-US" dirty="0" smtClean="0"/>
              <a:t>includes </a:t>
            </a:r>
            <a:r>
              <a:rPr lang="en-US" dirty="0" err="1" smtClean="0"/>
              <a:t>caArray</a:t>
            </a:r>
            <a:r>
              <a:rPr lang="en-US" dirty="0" smtClean="0"/>
              <a:t>, </a:t>
            </a:r>
            <a:r>
              <a:rPr lang="en-US" dirty="0" err="1" smtClean="0"/>
              <a:t>caTissue</a:t>
            </a:r>
            <a:r>
              <a:rPr lang="en-US" dirty="0" smtClean="0"/>
              <a:t>, and CVRG.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 Affected</a:t>
            </a:r>
          </a:p>
          <a:p>
            <a:r>
              <a:rPr lang="en-US" dirty="0" smtClean="0"/>
              <a:t>Non federally supported </a:t>
            </a:r>
            <a:r>
              <a:rPr lang="en-US" dirty="0" smtClean="0"/>
              <a:t>grids.</a:t>
            </a:r>
            <a:endParaRPr lang="en-US" dirty="0" smtClean="0"/>
          </a:p>
          <a:p>
            <a:r>
              <a:rPr lang="en-US" dirty="0" smtClean="0"/>
              <a:t>Services communicating with private </a:t>
            </a:r>
            <a:r>
              <a:rPr lang="en-US" dirty="0" smtClean="0"/>
              <a:t>grids.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expected code changes, secure </a:t>
            </a:r>
            <a:r>
              <a:rPr lang="en-US" dirty="0" err="1" smtClean="0"/>
              <a:t>caGrid</a:t>
            </a:r>
            <a:r>
              <a:rPr lang="en-US" dirty="0" smtClean="0"/>
              <a:t> services and clients based on the 1.4 code base will NOT be able to communicate with secure services using the SHA-256 code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NCI Grid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Statuses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</a:t>
            </a:r>
            <a:r>
              <a:rPr lang="en-US" dirty="0" smtClean="0"/>
              <a:t>NCI grids </a:t>
            </a:r>
            <a:r>
              <a:rPr lang="en-US" dirty="0" smtClean="0"/>
              <a:t>(training, staging, </a:t>
            </a:r>
            <a:r>
              <a:rPr lang="en-US" dirty="0" err="1" smtClean="0"/>
              <a:t>qa</a:t>
            </a:r>
            <a:r>
              <a:rPr lang="en-US" dirty="0" smtClean="0"/>
              <a:t>, and production) will continue to run the </a:t>
            </a:r>
            <a:r>
              <a:rPr lang="en-US" dirty="0" err="1" smtClean="0"/>
              <a:t>caGrid</a:t>
            </a:r>
            <a:r>
              <a:rPr lang="en-US" dirty="0" smtClean="0"/>
              <a:t> 1.4 code base using SHA-1 credentials.  </a:t>
            </a:r>
            <a:r>
              <a:rPr lang="en-US" dirty="0" smtClean="0"/>
              <a:t>The core </a:t>
            </a:r>
            <a:r>
              <a:rPr lang="en-US" dirty="0" err="1" smtClean="0"/>
              <a:t>caGrid</a:t>
            </a:r>
            <a:r>
              <a:rPr lang="en-US" dirty="0" smtClean="0"/>
              <a:t> services (Dorian, </a:t>
            </a:r>
            <a:r>
              <a:rPr lang="en-US" dirty="0" err="1" smtClean="0"/>
              <a:t>MasterGTS</a:t>
            </a:r>
            <a:r>
              <a:rPr lang="en-US" dirty="0" smtClean="0"/>
              <a:t>, etc…) on these </a:t>
            </a:r>
            <a:r>
              <a:rPr lang="en-US" dirty="0" smtClean="0"/>
              <a:t>grids </a:t>
            </a:r>
            <a:r>
              <a:rPr lang="en-US" dirty="0" smtClean="0"/>
              <a:t>are currently scheduled to </a:t>
            </a:r>
            <a:r>
              <a:rPr lang="en-US" dirty="0" smtClean="0"/>
              <a:t>be deactivated by </a:t>
            </a:r>
            <a:r>
              <a:rPr lang="en-US" dirty="0" smtClean="0"/>
              <a:t>12/31/2011.</a:t>
            </a:r>
          </a:p>
          <a:p>
            <a:endParaRPr lang="en-US" dirty="0"/>
          </a:p>
          <a:p>
            <a:r>
              <a:rPr lang="en-US" dirty="0" smtClean="0"/>
              <a:t>A new version of </a:t>
            </a:r>
            <a:r>
              <a:rPr lang="en-US" dirty="0" smtClean="0"/>
              <a:t>the NCI </a:t>
            </a:r>
            <a:r>
              <a:rPr lang="en-US" dirty="0" smtClean="0"/>
              <a:t>grids will be stood up using the </a:t>
            </a:r>
            <a:r>
              <a:rPr lang="en-US" dirty="0" err="1" smtClean="0"/>
              <a:t>caGrid</a:t>
            </a:r>
            <a:r>
              <a:rPr lang="en-US" dirty="0" smtClean="0"/>
              <a:t> code that </a:t>
            </a:r>
            <a:r>
              <a:rPr lang="en-US" dirty="0" smtClean="0"/>
              <a:t>supports </a:t>
            </a:r>
            <a:r>
              <a:rPr lang="en-US" dirty="0" smtClean="0"/>
              <a:t>SHA-</a:t>
            </a:r>
            <a:r>
              <a:rPr lang="en-US" dirty="0" smtClean="0"/>
              <a:t>256.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new development grid will be stood up as well to allow developers to test their </a:t>
            </a:r>
            <a:r>
              <a:rPr lang="en-US" dirty="0" smtClean="0"/>
              <a:t>upgraded services.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80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development and testing</a:t>
            </a:r>
          </a:p>
          <a:p>
            <a:r>
              <a:rPr lang="en-US" dirty="0" smtClean="0"/>
              <a:t>Obtain a list of current users and services on the production grid</a:t>
            </a:r>
          </a:p>
          <a:p>
            <a:r>
              <a:rPr lang="en-US" dirty="0" smtClean="0"/>
              <a:t>Stand up a development grid using the SHA-256 code base</a:t>
            </a:r>
          </a:p>
          <a:p>
            <a:r>
              <a:rPr lang="en-US" dirty="0" smtClean="0"/>
              <a:t>Service developers will </a:t>
            </a:r>
            <a:r>
              <a:rPr lang="en-US" dirty="0"/>
              <a:t>u</a:t>
            </a:r>
            <a:r>
              <a:rPr lang="en-US" dirty="0" smtClean="0"/>
              <a:t>pgrade their existing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3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Additional Information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 Institute of Standards and Technology (NIST) – </a:t>
            </a:r>
            <a:r>
              <a:rPr lang="en-US" dirty="0" smtClean="0">
                <a:hlinkClick r:id="rId2"/>
              </a:rPr>
              <a:t>http://www.nist.gov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csrc.nist.gov</a:t>
            </a:r>
            <a:r>
              <a:rPr lang="en-US" dirty="0"/>
              <a:t>/publications/</a:t>
            </a:r>
            <a:r>
              <a:rPr lang="en-US" dirty="0" err="1"/>
              <a:t>nistpubs</a:t>
            </a:r>
            <a:r>
              <a:rPr lang="en-US" dirty="0"/>
              <a:t>/800-131A/sp800-131A.pdf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54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362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caGrid SHA-256  </vt:lpstr>
      <vt:lpstr>SHA-256 Requirement</vt:lpstr>
      <vt:lpstr>What’s Affected and Not Affected</vt:lpstr>
      <vt:lpstr>Backward Compatibility</vt:lpstr>
      <vt:lpstr>NCI Grid Statuses</vt:lpstr>
      <vt:lpstr>Next Steps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Joe George</cp:lastModifiedBy>
  <cp:revision>448</cp:revision>
  <dcterms:created xsi:type="dcterms:W3CDTF">2010-10-19T14:42:01Z</dcterms:created>
  <dcterms:modified xsi:type="dcterms:W3CDTF">2011-05-19T14:27:59Z</dcterms:modified>
</cp:coreProperties>
</file>