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69" r:id="rId4"/>
    <p:sldId id="272" r:id="rId5"/>
    <p:sldId id="270" r:id="rId6"/>
    <p:sldId id="259" r:id="rId7"/>
    <p:sldId id="273" r:id="rId8"/>
    <p:sldId id="274" r:id="rId9"/>
    <p:sldId id="276" r:id="rId10"/>
    <p:sldId id="275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E9ECE-72D0-4EAB-AFE3-9E45322BD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EE087-4681-4D19-9CFF-2EE857FC3CEF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2CD97-BBFF-4F60-BECF-2D8E6BEEADB6}" type="slidenum">
              <a:rPr lang="en-US"/>
              <a:pPr/>
              <a:t>10</a:t>
            </a:fld>
            <a:endParaRPr lang="en-US"/>
          </a:p>
        </p:txBody>
      </p:sp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D31A7-38D4-44B3-8CF3-DB7A9594071B}" type="slidenum">
              <a:rPr lang="en-US"/>
              <a:pPr/>
              <a:t>11</a:t>
            </a:fld>
            <a:endParaRPr 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9092A-AFCA-4960-B641-6EBFF307E2F3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1B6E6-531E-4BFD-ABC7-8A5E7CA3ABB7}" type="slidenum">
              <a:rPr lang="en-US"/>
              <a:pPr/>
              <a:t>3</a:t>
            </a:fld>
            <a:endParaRPr 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865BD-D27C-422A-94A8-25853EEEC349}" type="slidenum">
              <a:rPr lang="en-US"/>
              <a:pPr/>
              <a:t>4</a:t>
            </a:fld>
            <a:endParaRPr lang="en-US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52826-9723-4AD9-97DD-7833F1F4A822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CD125-18FC-476C-97C9-6C7A0B62B7EC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3B89C-9F5F-44B7-8FBD-C07A726251BB}" type="slidenum">
              <a:rPr lang="en-US"/>
              <a:pPr/>
              <a:t>7</a:t>
            </a:fld>
            <a:endParaRPr lang="en-US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0255F-DD50-473F-8105-C6AC74D87B2C}" type="slidenum">
              <a:rPr lang="en-US"/>
              <a:pPr/>
              <a:t>8</a:t>
            </a:fld>
            <a:endParaRPr 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4F13B-9D6D-4B4A-8F0D-82BAA8FD2D4A}" type="slidenum">
              <a:rPr lang="en-US"/>
              <a:pPr/>
              <a:t>9</a:t>
            </a:fld>
            <a:endParaRPr 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1D37E3-C268-4DC4-BE1A-45F1955FA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5821-B520-44E3-A54C-3EDFBB771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28C6-3B46-48B1-9F96-ADA3CC9BBF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62F3887-525A-44A5-B06A-6687B1E379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E7CD01A-E70B-40FB-8B65-E46B730A9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D1A9-97F2-4F29-912F-26CDFD2BC7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324-75ED-455C-8797-8C3F1A9B2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5EE7-7232-4F96-B53A-6250DD73F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0D6-9BB2-44E5-9EBC-C2953C47AF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4FF1-6166-4A28-8AB6-68582A781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482B2D-F534-4C35-982D-92FCD380DC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0C8C6D-7A43-42F2-A639-79055D513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373D944-0935-4A56-BD39-27DC32550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Nov 18</a:t>
            </a:r>
            <a:r>
              <a:rPr lang="en-US" sz="2400" baseline="30000"/>
              <a:t>th</a:t>
            </a:r>
            <a:r>
              <a:rPr lang="en-US" sz="2400"/>
              <a:t>, 2010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1800"/>
              <a:t>John David Osborne, MS; Matthew Wyatt, MSHI; John-Paul Robinson; Geoff Gordon, MS; John Sandefur, MBA; Poornima Pochana; Curtis Hendrickson; Tim Day, PhD; Shantanu Pavgi; Harsh Taneja M Tech.;  Greg Fuller; Niveditha Thota MS; Elliot Lefkowitz, PhD, Eta S. Berner, EdD</a:t>
            </a:r>
            <a:endParaRPr lang="en-US" sz="160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FQP Identifier Chunking Patch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Overview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Overall Solution</a:t>
            </a:r>
          </a:p>
          <a:p>
            <a:pPr lvl="1"/>
            <a:r>
              <a:rPr lang="en-US" sz="2400"/>
              <a:t>Fix FQP, chunking the OR clause sent down to the database</a:t>
            </a:r>
          </a:p>
          <a:p>
            <a:pPr lvl="1"/>
            <a:r>
              <a:rPr lang="en-US" sz="2400"/>
              <a:t>Currently controlled by a “chunk size” parameter in FQP</a:t>
            </a:r>
          </a:p>
          <a:p>
            <a:endParaRPr lang="en-US" sz="2800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029200" y="990600"/>
          <a:ext cx="2943225" cy="5211763"/>
        </p:xfrm>
        <a:graphic>
          <a:graphicData uri="http://schemas.openxmlformats.org/presentationml/2006/ole">
            <p:oleObj spid="_x0000_s49158" name="Visio" r:id="rId4" imgW="4062984" imgH="719366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Add query splitting </a:t>
            </a:r>
            <a:r>
              <a:rPr lang="en-US" dirty="0" smtClean="0"/>
              <a:t>patch</a:t>
            </a:r>
          </a:p>
          <a:p>
            <a:pPr lvl="1"/>
            <a:r>
              <a:rPr lang="en-US" sz="2400" dirty="0" smtClean="0"/>
              <a:t>Splits large identifier sets returned from data service based on chunk size parameter</a:t>
            </a:r>
          </a:p>
          <a:p>
            <a:pPr lvl="1"/>
            <a:r>
              <a:rPr lang="en-US" sz="2400" dirty="0" smtClean="0"/>
              <a:t>Increases axis timeout</a:t>
            </a:r>
          </a:p>
          <a:p>
            <a:r>
              <a:rPr lang="en-US" dirty="0" smtClean="0"/>
              <a:t>Adjust data service JVM stack size</a:t>
            </a:r>
          </a:p>
          <a:p>
            <a:pPr lvl="1"/>
            <a:r>
              <a:rPr lang="en-US" sz="2400" dirty="0" smtClean="0"/>
              <a:t>We use a 4 MB stack, but our fix also includes some hibernate fixes that may or may not be needed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ixed 2 hibernate issues, but when upon encounter of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it started to feel too much like “Whack a Mole”</a:t>
            </a:r>
          </a:p>
          <a:p>
            <a:r>
              <a:rPr lang="en-US" dirty="0" smtClean="0"/>
              <a:t>Update your maximum results per request at the data service level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- integration into FQP?</a:t>
            </a:r>
          </a:p>
          <a:p>
            <a:pPr lvl="1"/>
            <a:r>
              <a:rPr lang="en-US" dirty="0" smtClean="0"/>
              <a:t>Likely a point release for 1.3</a:t>
            </a:r>
          </a:p>
          <a:p>
            <a:pPr lvl="1"/>
            <a:r>
              <a:rPr lang="en-US" dirty="0" smtClean="0"/>
              <a:t>We hope eventually it will be in 1.4</a:t>
            </a:r>
          </a:p>
          <a:p>
            <a:r>
              <a:rPr lang="en-US" dirty="0" smtClean="0"/>
              <a:t>Community Project?</a:t>
            </a:r>
          </a:p>
          <a:p>
            <a:pPr lvl="1"/>
            <a:r>
              <a:rPr lang="en-US" dirty="0" smtClean="0"/>
              <a:t>Happier to just shove it into main line branch so we don’t have to maintain it</a:t>
            </a:r>
          </a:p>
          <a:p>
            <a:r>
              <a:rPr lang="en-US" dirty="0" smtClean="0"/>
              <a:t>Thanks to </a:t>
            </a:r>
            <a:r>
              <a:rPr lang="en-US" dirty="0" err="1" smtClean="0"/>
              <a:t>caGrid</a:t>
            </a:r>
            <a:r>
              <a:rPr lang="en-US" dirty="0" smtClean="0"/>
              <a:t> Team (Justin, David, Joe and Bill) for helping us put this together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Background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ACE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Model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Problem </a:t>
            </a:r>
            <a:r>
              <a:rPr lang="en-US" sz="2800" dirty="0"/>
              <a:t>Description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Multiple Data Services Only?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Sample DCQL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Failure </a:t>
            </a:r>
            <a:r>
              <a:rPr lang="en-US" sz="2400" dirty="0"/>
              <a:t>Overview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Solution Overview and Details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Concluding Remarks</a:t>
            </a:r>
            <a:endParaRPr lang="en-US" sz="28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UAB built “ACE” - a Cohort Identification Tool using caGrid</a:t>
            </a:r>
          </a:p>
          <a:p>
            <a:pPr>
              <a:lnSpc>
                <a:spcPct val="90000"/>
              </a:lnSpc>
            </a:pPr>
            <a:r>
              <a:rPr lang="en-US" sz="2400"/>
              <a:t>Two data services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HealthQuest (HQ)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Patient table with simple demographics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Target table for all queries (716K+ patients)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Diagnosis, Encounter, Procedures (~1.6 to 12M entries)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Labs (Lab Results)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Patient table (663K+ patients)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Lab Result table (185 million results)</a:t>
            </a:r>
          </a:p>
          <a:p>
            <a:pPr>
              <a:lnSpc>
                <a:spcPct val="90000"/>
              </a:lnSpc>
            </a:pPr>
            <a:r>
              <a:rPr lang="en-US" sz="2400"/>
              <a:t>Federated Query Processor(FQP 1.3 Snapshot) is called by “Controller”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Controller generates DCQL for FQP that always targets HQ patient table and (optionally) labs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MRN is the </a:t>
            </a:r>
            <a:r>
              <a:rPr lang="en-US" sz="2000" b="1"/>
              <a:t>identifier</a:t>
            </a:r>
            <a:r>
              <a:rPr lang="en-US" sz="2000"/>
              <a:t> to link HQ patient data to lab results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Controller always targets HQ Patients table where demographic truth is stored</a:t>
            </a:r>
          </a:p>
          <a:p>
            <a:r>
              <a:rPr lang="en-US" sz="2800"/>
              <a:t>Foreign Association joins on MRN</a:t>
            </a:r>
          </a:p>
          <a:p>
            <a:endParaRPr lang="en-US" sz="2800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403850" y="1601788"/>
          <a:ext cx="2527300" cy="4522787"/>
        </p:xfrm>
        <a:graphic>
          <a:graphicData uri="http://schemas.openxmlformats.org/presentationml/2006/ole">
            <p:oleObj spid="_x0000_s41989" name="Visio" r:id="rId4" imgW="2598420" imgH="465086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Description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Foreign Associations (required when querying &gt; 1 data source from FQP) return identifiers to allow joining of results across data services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similar to a join in SQL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Neither FQP, Data Services or Databases are set up to handle large number of </a:t>
            </a:r>
            <a:r>
              <a:rPr lang="en-US" sz="2000" dirty="0" smtClean="0"/>
              <a:t>identifiers by default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Sample broken query – all African American patients with high blood pressure below a certain 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There are too many patients!</a:t>
            </a:r>
          </a:p>
        </p:txBody>
      </p:sp>
      <p:graphicFrame>
        <p:nvGraphicFramePr>
          <p:cNvPr id="32786" name="Object 18"/>
          <p:cNvGraphicFramePr>
            <a:graphicFrameLocks noChangeAspect="1"/>
          </p:cNvGraphicFramePr>
          <p:nvPr>
            <p:ph sz="half" idx="2"/>
          </p:nvPr>
        </p:nvGraphicFramePr>
        <p:xfrm>
          <a:off x="5365750" y="1600200"/>
          <a:ext cx="2603500" cy="4525963"/>
        </p:xfrm>
        <a:graphic>
          <a:graphicData uri="http://schemas.openxmlformats.org/presentationml/2006/ole">
            <p:oleObj spid="_x0000_s32786" name="Visio" r:id="rId4" imgW="4137279" imgH="719366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No!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Can even be seen with a single data source </a:t>
            </a:r>
            <a:r>
              <a:rPr lang="en-US" sz="1800" b="1" dirty="0"/>
              <a:t>if</a:t>
            </a:r>
            <a:r>
              <a:rPr lang="en-US" sz="1800" dirty="0"/>
              <a:t> joins are pushed up to FQP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Example Problem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Patient object linked to another object (Diagnosis)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Want all patients having Diagnosis 1 AND Diagnosis 2 AND Diagnosis 3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HQL generated will do Cartesian joins!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Not feasible on tables with lots of data (temporary </a:t>
            </a:r>
            <a:r>
              <a:rPr lang="en-US" sz="1400" dirty="0" err="1"/>
              <a:t>tablespace</a:t>
            </a:r>
            <a:r>
              <a:rPr lang="en-US" sz="1400" dirty="0"/>
              <a:t> errors)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Sample Workaround - Pushing </a:t>
            </a:r>
            <a:r>
              <a:rPr lang="en-US" sz="2000" dirty="0"/>
              <a:t>up </a:t>
            </a:r>
            <a:r>
              <a:rPr lang="en-US" sz="2000" dirty="0" smtClean="0"/>
              <a:t>the joins to FQP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Instead of using a single CQL to do AND query , the DCQL query is re-arranged such that 3 separate CQL queries (one for each diagnosis are sent to data service)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This brings back identifiers starting with the first foreign association and if the identifier set is sufficiently large, the problem will </a:t>
            </a:r>
            <a:r>
              <a:rPr lang="en-US" sz="2000" b="1" dirty="0" smtClean="0"/>
              <a:t>STILL</a:t>
            </a:r>
            <a:r>
              <a:rPr lang="en-US" sz="2000" dirty="0" smtClean="0"/>
              <a:t> appear </a:t>
            </a:r>
            <a:r>
              <a:rPr lang="en-US" sz="2000" dirty="0"/>
              <a:t>even though there is only one data service being queried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problem is identifier count, not the # of data services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Is the problem </a:t>
            </a:r>
            <a:r>
              <a:rPr lang="en-US" sz="4000" dirty="0"/>
              <a:t>only </a:t>
            </a:r>
            <a:r>
              <a:rPr lang="en-US" sz="4000" dirty="0" smtClean="0"/>
              <a:t>seen with </a:t>
            </a:r>
            <a:r>
              <a:rPr lang="en-US" sz="4000" dirty="0"/>
              <a:t>multiple data sources?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7630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&lt;ns1:TargetObject name="</a:t>
            </a:r>
            <a:r>
              <a:rPr lang="en-US" sz="1200" dirty="0" err="1"/>
              <a:t>edu.uab.uabgrid.hqcohort.Patients</a:t>
            </a:r>
            <a:r>
              <a:rPr lang="en-US" sz="1200" dirty="0"/>
              <a:t>“ xmlns:ns1="http://caGrid.caBIG/1.0/gov.nih.nci.cagrid.dcql"&gt;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	&lt;ns1:Group </a:t>
            </a:r>
            <a:r>
              <a:rPr lang="en-US" sz="1200" dirty="0" err="1"/>
              <a:t>logicRelation</a:t>
            </a:r>
            <a:r>
              <a:rPr lang="en-US" sz="1200" dirty="0"/>
              <a:t>="AND"&gt;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		&lt;ns1:ForeignAssociation </a:t>
            </a:r>
            <a:r>
              <a:rPr lang="en-US" sz="1200" dirty="0" err="1"/>
              <a:t>targetServiceURL</a:t>
            </a:r>
            <a:r>
              <a:rPr lang="en-US" sz="1200" dirty="0"/>
              <a:t>= 	"http</a:t>
            </a:r>
            <a:r>
              <a:rPr lang="en-US" sz="1200" dirty="0" smtClean="0"/>
              <a:t>://foo.data.service.uabgrid.uab.edu:8080/wsrf/services/cagrid/LabsCohort</a:t>
            </a:r>
            <a:r>
              <a:rPr lang="en-US" sz="1200" dirty="0"/>
              <a:t>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     &lt;ns1:JoinCondition </a:t>
            </a:r>
            <a:r>
              <a:rPr lang="en-US" sz="1200" dirty="0" err="1"/>
              <a:t>foreignAttributeName</a:t>
            </a:r>
            <a:r>
              <a:rPr lang="en-US" sz="1200" dirty="0"/>
              <a:t>="</a:t>
            </a:r>
            <a:r>
              <a:rPr lang="en-US" sz="1200" dirty="0" err="1"/>
              <a:t>mrn</a:t>
            </a:r>
            <a:r>
              <a:rPr lang="en-US" sz="1200" dirty="0"/>
              <a:t>“ </a:t>
            </a:r>
            <a:r>
              <a:rPr lang="en-US" sz="1200" dirty="0" err="1"/>
              <a:t>localAttributeName</a:t>
            </a:r>
            <a:r>
              <a:rPr lang="en-US" sz="1200" dirty="0"/>
              <a:t>="</a:t>
            </a:r>
            <a:r>
              <a:rPr lang="en-US" sz="1200" dirty="0" err="1"/>
              <a:t>mrn</a:t>
            </a:r>
            <a:r>
              <a:rPr lang="en-US" sz="1200" dirty="0"/>
              <a:t>" predicate="EQUAL_TO"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         &lt;ns1:ForeignObject name="</a:t>
            </a:r>
            <a:r>
              <a:rPr lang="en-US" sz="1200" dirty="0" err="1"/>
              <a:t>edu.uab.uabgrid.labscohort.Patients</a:t>
            </a:r>
            <a:r>
              <a:rPr lang="en-US" sz="1200" dirty="0"/>
              <a:t>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              &lt;ns1:Association name="</a:t>
            </a:r>
            <a:r>
              <a:rPr lang="en-US" sz="1200" dirty="0" err="1"/>
              <a:t>edu.uab.uabgrid.labscohort.LabResults</a:t>
            </a:r>
            <a:r>
              <a:rPr lang="en-US" sz="1200" dirty="0"/>
              <a:t>“ </a:t>
            </a:r>
            <a:r>
              <a:rPr lang="en-US" sz="1200" dirty="0" err="1"/>
              <a:t>roleName</a:t>
            </a:r>
            <a:r>
              <a:rPr lang="en-US" sz="1200" dirty="0"/>
              <a:t>="</a:t>
            </a:r>
            <a:r>
              <a:rPr lang="en-US" sz="1200" dirty="0" err="1"/>
              <a:t>resultsPatientCollection</a:t>
            </a:r>
            <a:r>
              <a:rPr lang="en-US" sz="1200" dirty="0"/>
              <a:t>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                     &lt;ns1:Group </a:t>
            </a:r>
            <a:r>
              <a:rPr lang="en-US" sz="1200" dirty="0" err="1"/>
              <a:t>logicRelation</a:t>
            </a:r>
            <a:r>
              <a:rPr lang="en-US" sz="1200" dirty="0"/>
              <a:t>="AND"&gt;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                             &lt;ns1:Attribute name="</a:t>
            </a:r>
            <a:r>
              <a:rPr lang="en-US" sz="1200" dirty="0" err="1"/>
              <a:t>labTestTypeId</a:t>
            </a:r>
            <a:r>
              <a:rPr lang="en-US" sz="1200" dirty="0"/>
              <a:t>" predicate="EQUAL_TO“ value="21091158"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                             &lt;ns1:Attribute name="</a:t>
            </a:r>
            <a:r>
              <a:rPr lang="en-US" sz="1200" dirty="0" err="1"/>
              <a:t>numValue</a:t>
            </a:r>
            <a:r>
              <a:rPr lang="en-US" sz="1200" dirty="0"/>
              <a:t>" predicate=“GREATER_THAN“ value=“130"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                     &lt;/ns1:Group&gt;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             &lt;/ns1:Association&gt;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        &lt;/ns1:ForeignObject&gt;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&lt;/ns1:ForeignAssociation&gt;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&lt;ns1:Group </a:t>
            </a:r>
            <a:r>
              <a:rPr lang="en-US" sz="1200" dirty="0" err="1"/>
              <a:t>logicRelation</a:t>
            </a:r>
            <a:r>
              <a:rPr lang="en-US" sz="1200" dirty="0"/>
              <a:t>="AND"&gt;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&lt;ns1:Attribute name="race" predicate="EQUAL_TO" value=“AA"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      &lt;ns1:Attribute name=“</a:t>
            </a:r>
            <a:r>
              <a:rPr lang="en-US" sz="1200" dirty="0" err="1"/>
              <a:t>current_age</a:t>
            </a:r>
            <a:r>
              <a:rPr lang="en-US" sz="1200" dirty="0"/>
              <a:t>" predicate="LESS_THAN“ value=“30"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     &lt;/ns1:Group&gt;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&lt;/ns1:Group&gt;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&lt;/ns1:TargetObject&gt;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DCQL 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Too many identifiers (MRNs from Labs in our case) breaks everything from FQP down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FQP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Uses default axis timeouts – typically inadequate for large queries, solution – fix time outs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Still passes huge OR clause down to data service </a:t>
            </a:r>
            <a:r>
              <a:rPr lang="en-US" sz="1800" dirty="0" smtClean="0"/>
              <a:t>(see next </a:t>
            </a:r>
            <a:r>
              <a:rPr lang="en-US" sz="1800" dirty="0"/>
              <a:t>slide)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Data Services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Uses hibernate which parses OR clause recursively, thus blowing the stack for large results with typical JVM settings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Database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Dies on large queries and/or large WHERE clauses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No success with either Oracle or </a:t>
            </a:r>
            <a:r>
              <a:rPr lang="en-US" sz="1600" dirty="0" err="1"/>
              <a:t>MySQL</a:t>
            </a:r>
            <a:r>
              <a:rPr lang="en-US" sz="1600" dirty="0"/>
              <a:t> even after adjusting settings like max packet size, etc…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Overview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Offending CQL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CQL on the right is translated by hibernate into a huge SQL OR clause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Offending SQL looks like “WHERE </a:t>
            </a:r>
            <a:r>
              <a:rPr lang="en-US" sz="2400" dirty="0"/>
              <a:t>(MRN=123456 OR MRN=100001 OR MRN=164561 </a:t>
            </a:r>
            <a:r>
              <a:rPr lang="en-US" sz="2400" dirty="0" smtClean="0"/>
              <a:t>….”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We choose to fix the problem in FQP, could have been </a:t>
            </a:r>
            <a:r>
              <a:rPr lang="en-US" sz="2400" dirty="0" smtClean="0"/>
              <a:t>fixed elsewhere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Data service not a bad target</a:t>
            </a:r>
            <a:endParaRPr lang="en-US" sz="20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&lt;gov.nih.nci.cagrid.cql.CQLQuery&gt; &lt;ns1:Target name="edu.uab.uabgrid.hqcohort.Patients" xmlns:ns1="http://CQL.caBIG/1/gov.nih.nci.cagrid.CQLQuery"&gt;  &lt;ns1:Group logicRelation="OR"&gt;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&lt;ns1:Attribute name="mrn" predicate="EQUAL_TO" value="123456"/&gt;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&lt;ns1:Attribute name="mrn" predicate="EQUAL_TO“ value="100001"/&gt;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ns1:Attribute name="mrn" predicate="EQUAL_TO“ value="164561"/&gt;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….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442</TotalTime>
  <Words>853</Words>
  <Application>Microsoft Office PowerPoint</Application>
  <PresentationFormat>On-screen Show (4:3)</PresentationFormat>
  <Paragraphs>118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Paper</vt:lpstr>
      <vt:lpstr>Microsoft Visio Drawing</vt:lpstr>
      <vt:lpstr>FQP Identifier Chunking Patch</vt:lpstr>
      <vt:lpstr>Overview</vt:lpstr>
      <vt:lpstr>Background</vt:lpstr>
      <vt:lpstr>Data Model</vt:lpstr>
      <vt:lpstr>Problem Description</vt:lpstr>
      <vt:lpstr>Is the problem only seen with multiple data sources?</vt:lpstr>
      <vt:lpstr>DCQL Example</vt:lpstr>
      <vt:lpstr>Failure Overview</vt:lpstr>
      <vt:lpstr>Offending CQL</vt:lpstr>
      <vt:lpstr>Solution Overview</vt:lpstr>
      <vt:lpstr>Solution Details</vt:lpstr>
      <vt:lpstr>Concluding Remarks</vt:lpstr>
    </vt:vector>
  </TitlesOfParts>
  <Company>UAB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caGrid Limitation</dc:title>
  <dc:creator>ozborn</dc:creator>
  <cp:lastModifiedBy>ozborn</cp:lastModifiedBy>
  <cp:revision>28</cp:revision>
  <dcterms:created xsi:type="dcterms:W3CDTF">2010-10-27T19:02:32Z</dcterms:created>
  <dcterms:modified xsi:type="dcterms:W3CDTF">2010-11-16T23:20:39Z</dcterms:modified>
</cp:coreProperties>
</file>