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99842" autoAdjust="0"/>
  </p:normalViewPr>
  <p:slideViewPr>
    <p:cSldViewPr>
      <p:cViewPr>
        <p:scale>
          <a:sx n="116" d="100"/>
          <a:sy n="116" d="100"/>
        </p:scale>
        <p:origin x="-133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6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BD68-9DE1-470C-9F18-2B8C25A9D1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285A-16D7-444D-8422-9146654DD6B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caGrid</a:t>
          </a:r>
          <a:endParaRPr lang="en-US" dirty="0"/>
        </a:p>
      </dgm:t>
    </dgm:pt>
    <dgm:pt modelId="{21856F45-003E-429F-889B-91F73F5D72AB}" type="parTrans" cxnId="{86613C33-8289-47B8-B4F9-FBAF0BE6AF8C}">
      <dgm:prSet/>
      <dgm:spPr/>
      <dgm:t>
        <a:bodyPr/>
        <a:lstStyle/>
        <a:p>
          <a:endParaRPr lang="en-US"/>
        </a:p>
      </dgm:t>
    </dgm:pt>
    <dgm:pt modelId="{B807043E-6539-475E-AD31-00CC9F14ACFA}" type="sibTrans" cxnId="{86613C33-8289-47B8-B4F9-FBAF0BE6AF8C}">
      <dgm:prSet/>
      <dgm:spPr/>
      <dgm:t>
        <a:bodyPr/>
        <a:lstStyle/>
        <a:p>
          <a:endParaRPr lang="en-US"/>
        </a:p>
      </dgm:t>
    </dgm:pt>
    <dgm:pt modelId="{32875298-610D-4C08-BA56-661060A72C81}" type="asst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build.xml</a:t>
          </a:r>
          <a:endParaRPr lang="en-US" dirty="0">
            <a:solidFill>
              <a:schemeClr val="tx1"/>
            </a:solidFill>
          </a:endParaRPr>
        </a:p>
      </dgm:t>
    </dgm:pt>
    <dgm:pt modelId="{3E6C4596-0222-492B-8665-DE04BCB95D53}" type="parTrans" cxnId="{643DDD6C-DC33-40C5-B492-634FA3DB00D0}">
      <dgm:prSet/>
      <dgm:spPr/>
      <dgm:t>
        <a:bodyPr/>
        <a:lstStyle/>
        <a:p>
          <a:endParaRPr lang="en-US"/>
        </a:p>
      </dgm:t>
    </dgm:pt>
    <dgm:pt modelId="{C0B97E59-4E17-4778-97A8-392CEB1A18DB}" type="sibTrans" cxnId="{643DDD6C-DC33-40C5-B492-634FA3DB00D0}">
      <dgm:prSet/>
      <dgm:spPr/>
      <dgm:t>
        <a:bodyPr/>
        <a:lstStyle/>
        <a:p>
          <a:endParaRPr lang="en-US"/>
        </a:p>
      </dgm:t>
    </dgm:pt>
    <dgm:pt modelId="{BA71A16F-6682-43FC-A465-BED2C1D46BA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.cache</a:t>
          </a:r>
          <a:endParaRPr lang="en-US" dirty="0"/>
        </a:p>
      </dgm:t>
    </dgm:pt>
    <dgm:pt modelId="{552AFDC4-1069-4A00-A563-B2C523C5A094}" type="parTrans" cxnId="{A077D663-C164-4BC1-9011-49709AEC3FA9}">
      <dgm:prSet/>
      <dgm:spPr/>
      <dgm:t>
        <a:bodyPr/>
        <a:lstStyle/>
        <a:p>
          <a:endParaRPr lang="en-US"/>
        </a:p>
      </dgm:t>
    </dgm:pt>
    <dgm:pt modelId="{B575D406-7A91-48D7-B1B9-CF43A97B0B35}" type="sibTrans" cxnId="{A077D663-C164-4BC1-9011-49709AEC3FA9}">
      <dgm:prSet/>
      <dgm:spPr/>
      <dgm:t>
        <a:bodyPr/>
        <a:lstStyle/>
        <a:p>
          <a:endParaRPr lang="en-US"/>
        </a:p>
      </dgm:t>
    </dgm:pt>
    <dgm:pt modelId="{B97137E1-744D-46CA-A77E-86A11C420D7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antfiles</a:t>
          </a:r>
          <a:endParaRPr lang="en-US" dirty="0"/>
        </a:p>
      </dgm:t>
    </dgm:pt>
    <dgm:pt modelId="{81FCED42-4BDB-42FF-8C6F-0AC9C2D6473D}" type="parTrans" cxnId="{8C4EF5D0-455E-4ECF-BE58-166947F88956}">
      <dgm:prSet/>
      <dgm:spPr/>
      <dgm:t>
        <a:bodyPr/>
        <a:lstStyle/>
        <a:p>
          <a:endParaRPr lang="en-US"/>
        </a:p>
      </dgm:t>
    </dgm:pt>
    <dgm:pt modelId="{18961F32-4259-402C-BC1C-C2958F817872}" type="sibTrans" cxnId="{8C4EF5D0-455E-4ECF-BE58-166947F88956}">
      <dgm:prSet/>
      <dgm:spPr/>
      <dgm:t>
        <a:bodyPr/>
        <a:lstStyle/>
        <a:p>
          <a:endParaRPr lang="en-US"/>
        </a:p>
      </dgm:t>
    </dgm:pt>
    <dgm:pt modelId="{B32ECA63-1C60-4CDC-BD7A-BCB960984BF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7283082-9EBA-4315-A719-3440C7287313}" type="parTrans" cxnId="{913D5CBF-EC76-43E9-A328-3F4296DCD729}">
      <dgm:prSet/>
      <dgm:spPr/>
      <dgm:t>
        <a:bodyPr/>
        <a:lstStyle/>
        <a:p>
          <a:endParaRPr lang="en-US"/>
        </a:p>
      </dgm:t>
    </dgm:pt>
    <dgm:pt modelId="{D8857463-81E7-4C64-9D3C-E02FEE73705D}" type="sibTrans" cxnId="{913D5CBF-EC76-43E9-A328-3F4296DCD729}">
      <dgm:prSet/>
      <dgm:spPr/>
      <dgm:t>
        <a:bodyPr/>
        <a:lstStyle/>
        <a:p>
          <a:endParaRPr lang="en-US"/>
        </a:p>
      </dgm:t>
    </dgm:pt>
    <dgm:pt modelId="{66020745-553C-443A-B1E0-24FED1ABC55D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8E6581E5-6A8A-46E7-A0B2-71FDE8596BB5}" type="parTrans" cxnId="{570A282E-CEDA-45BB-8F0B-39D2291477AA}">
      <dgm:prSet/>
      <dgm:spPr/>
      <dgm:t>
        <a:bodyPr/>
        <a:lstStyle/>
        <a:p>
          <a:endParaRPr lang="en-US"/>
        </a:p>
      </dgm:t>
    </dgm:pt>
    <dgm:pt modelId="{BB9C9F65-31B9-4AA6-A298-D968C521A674}" type="sibTrans" cxnId="{570A282E-CEDA-45BB-8F0B-39D2291477AA}">
      <dgm:prSet/>
      <dgm:spPr/>
      <dgm:t>
        <a:bodyPr/>
        <a:lstStyle/>
        <a:p>
          <a:endParaRPr lang="en-US"/>
        </a:p>
      </dgm:t>
    </dgm:pt>
    <dgm:pt modelId="{68AC985A-0F09-452B-833C-8DBC5183601A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integration-repository</a:t>
          </a:r>
          <a:endParaRPr lang="en-US" dirty="0"/>
        </a:p>
      </dgm:t>
    </dgm:pt>
    <dgm:pt modelId="{B16E1758-A1AC-43FF-811A-09F931F77023}" type="parTrans" cxnId="{E9DDD9DA-22BE-449F-AF93-ECB2CC20323A}">
      <dgm:prSet/>
      <dgm:spPr/>
      <dgm:t>
        <a:bodyPr/>
        <a:lstStyle/>
        <a:p>
          <a:endParaRPr lang="en-US"/>
        </a:p>
      </dgm:t>
    </dgm:pt>
    <dgm:pt modelId="{8460111A-A082-4648-9D54-07AB682BE2CA}" type="sibTrans" cxnId="{E9DDD9DA-22BE-449F-AF93-ECB2CC20323A}">
      <dgm:prSet/>
      <dgm:spPr/>
      <dgm:t>
        <a:bodyPr/>
        <a:lstStyle/>
        <a:p>
          <a:endParaRPr lang="en-US"/>
        </a:p>
      </dgm:t>
    </dgm:pt>
    <dgm:pt modelId="{B0ED1D4B-20D2-477B-8B04-53AA9FCCE539}">
      <dgm:prSet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ivysettings</a:t>
          </a:r>
          <a:endParaRPr lang="en-US" dirty="0"/>
        </a:p>
      </dgm:t>
    </dgm:pt>
    <dgm:pt modelId="{A6D0BFB6-A967-4D9E-B0E8-469F0246FE73}" type="parTrans" cxnId="{64BCA4F2-99E1-4CB0-B303-373F791FEBE3}">
      <dgm:prSet/>
      <dgm:spPr/>
      <dgm:t>
        <a:bodyPr/>
        <a:lstStyle/>
        <a:p>
          <a:endParaRPr lang="en-US"/>
        </a:p>
      </dgm:t>
    </dgm:pt>
    <dgm:pt modelId="{2FDF5B70-56BB-44D8-9C8C-8BB18E2CD3F7}" type="sibTrans" cxnId="{64BCA4F2-99E1-4CB0-B303-373F791FEBE3}">
      <dgm:prSet/>
      <dgm:spPr/>
      <dgm:t>
        <a:bodyPr/>
        <a:lstStyle/>
        <a:p>
          <a:endParaRPr lang="en-US"/>
        </a:p>
      </dgm:t>
    </dgm:pt>
    <dgm:pt modelId="{61CCFA96-5DBF-4F18-9A4C-C5A8B16125F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ivysettings.xml</a:t>
          </a:r>
          <a:endParaRPr lang="en-US" dirty="0">
            <a:solidFill>
              <a:schemeClr val="tx1"/>
            </a:solidFill>
          </a:endParaRPr>
        </a:p>
      </dgm:t>
    </dgm:pt>
    <dgm:pt modelId="{FE3F7D0F-9444-49B1-845E-E30EBB17CFF5}" type="parTrans" cxnId="{4945CA93-5679-4218-BD27-C4DD3F917E91}">
      <dgm:prSet/>
      <dgm:spPr/>
      <dgm:t>
        <a:bodyPr/>
        <a:lstStyle/>
        <a:p>
          <a:endParaRPr lang="en-US"/>
        </a:p>
      </dgm:t>
    </dgm:pt>
    <dgm:pt modelId="{2F93E00B-2ADC-4362-8D72-009B8E4FF5CD}" type="sibTrans" cxnId="{4945CA93-5679-4218-BD27-C4DD3F917E91}">
      <dgm:prSet/>
      <dgm:spPr/>
      <dgm:t>
        <a:bodyPr/>
        <a:lstStyle/>
        <a:p>
          <a:endParaRPr lang="en-US"/>
        </a:p>
      </dgm:t>
    </dgm:pt>
    <dgm:pt modelId="{3F9B2472-799D-4F22-AE2B-C21FBE70CAE2}">
      <dgm:prSet/>
      <dgm:spPr>
        <a:solidFill>
          <a:srgbClr val="0070C0"/>
        </a:solidFill>
      </dgm:spPr>
      <dgm:t>
        <a:bodyPr/>
        <a:lstStyle/>
        <a:p>
          <a:r>
            <a:rPr lang="en-US" i="1" dirty="0" smtClean="0"/>
            <a:t>project-directory</a:t>
          </a:r>
          <a:endParaRPr lang="en-US" i="1" dirty="0"/>
        </a:p>
      </dgm:t>
    </dgm:pt>
    <dgm:pt modelId="{A98143AF-F79D-4BBB-8942-9578381DBE3E}" type="parTrans" cxnId="{05CAF5FA-AEC9-424C-B719-876C968E52B6}">
      <dgm:prSet/>
      <dgm:spPr/>
      <dgm:t>
        <a:bodyPr/>
        <a:lstStyle/>
        <a:p>
          <a:endParaRPr lang="en-US"/>
        </a:p>
      </dgm:t>
    </dgm:pt>
    <dgm:pt modelId="{ED45F4AF-C4E4-42D7-8E20-E83AAF5C0F70}" type="sibTrans" cxnId="{05CAF5FA-AEC9-424C-B719-876C968E52B6}">
      <dgm:prSet/>
      <dgm:spPr/>
      <dgm:t>
        <a:bodyPr/>
        <a:lstStyle/>
        <a:p>
          <a:endParaRPr lang="en-US"/>
        </a:p>
      </dgm:t>
    </dgm:pt>
    <dgm:pt modelId="{C1A19A44-4AD4-45C2-ACA7-9ECD5174686C}" type="pres">
      <dgm:prSet presAssocID="{E98EBD68-9DE1-470C-9F18-2B8C25A9D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923205-2172-4313-A4A2-6715EC4C7B1E}" type="pres">
      <dgm:prSet presAssocID="{D453285A-16D7-444D-8422-9146654DD6BC}" presName="hierRoot1" presStyleCnt="0">
        <dgm:presLayoutVars>
          <dgm:hierBranch val="init"/>
        </dgm:presLayoutVars>
      </dgm:prSet>
      <dgm:spPr/>
    </dgm:pt>
    <dgm:pt modelId="{5CD83726-1E3D-4096-A788-C48F59DA0B18}" type="pres">
      <dgm:prSet presAssocID="{D453285A-16D7-444D-8422-9146654DD6BC}" presName="rootComposite1" presStyleCnt="0"/>
      <dgm:spPr/>
    </dgm:pt>
    <dgm:pt modelId="{5A513A83-C49C-46A5-8AB2-B00612607B04}" type="pres">
      <dgm:prSet presAssocID="{D453285A-16D7-444D-8422-9146654DD6BC}" presName="rootText1" presStyleLbl="node0" presStyleIdx="0" presStyleCnt="1" custAng="0" custScaleY="57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5D1C2-E0C1-4F78-8385-EBEF5A57A388}" type="pres">
      <dgm:prSet presAssocID="{D453285A-16D7-444D-8422-9146654DD6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EE3124-4424-40E9-BACD-66F94520F72C}" type="pres">
      <dgm:prSet presAssocID="{D453285A-16D7-444D-8422-9146654DD6BC}" presName="hierChild2" presStyleCnt="0"/>
      <dgm:spPr/>
    </dgm:pt>
    <dgm:pt modelId="{A6088ADE-8373-454B-8073-3EF4E8FA23E2}" type="pres">
      <dgm:prSet presAssocID="{552AFDC4-1069-4A00-A563-B2C523C5A094}" presName="Name37" presStyleLbl="parChTrans1D2" presStyleIdx="0" presStyleCnt="6"/>
      <dgm:spPr/>
      <dgm:t>
        <a:bodyPr/>
        <a:lstStyle/>
        <a:p>
          <a:endParaRPr lang="en-US"/>
        </a:p>
      </dgm:t>
    </dgm:pt>
    <dgm:pt modelId="{F037DB67-3F1A-4801-A386-5366CCE4E307}" type="pres">
      <dgm:prSet presAssocID="{BA71A16F-6682-43FC-A465-BED2C1D46BA7}" presName="hierRoot2" presStyleCnt="0">
        <dgm:presLayoutVars>
          <dgm:hierBranch val="init"/>
        </dgm:presLayoutVars>
      </dgm:prSet>
      <dgm:spPr/>
    </dgm:pt>
    <dgm:pt modelId="{4DC3E7B9-E753-4594-9FBD-9E037AB3359A}" type="pres">
      <dgm:prSet presAssocID="{BA71A16F-6682-43FC-A465-BED2C1D46BA7}" presName="rootComposite" presStyleCnt="0"/>
      <dgm:spPr/>
    </dgm:pt>
    <dgm:pt modelId="{402B6F85-0DBF-41C0-B5E2-A4B5088CE976}" type="pres">
      <dgm:prSet presAssocID="{BA71A16F-6682-43FC-A465-BED2C1D46BA7}" presName="rootText" presStyleLbl="node2" presStyleIdx="0" presStyleCnt="5" custScaleY="59421" custLinFactX="22762" custLinFactNeighborX="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595B-F883-4383-9261-1A20EF7B830B}" type="pres">
      <dgm:prSet presAssocID="{BA71A16F-6682-43FC-A465-BED2C1D46BA7}" presName="rootConnector" presStyleLbl="node2" presStyleIdx="0" presStyleCnt="5"/>
      <dgm:spPr/>
      <dgm:t>
        <a:bodyPr/>
        <a:lstStyle/>
        <a:p>
          <a:endParaRPr lang="en-US"/>
        </a:p>
      </dgm:t>
    </dgm:pt>
    <dgm:pt modelId="{E2196A97-6EC4-4B7F-914C-D61EBD16DB45}" type="pres">
      <dgm:prSet presAssocID="{BA71A16F-6682-43FC-A465-BED2C1D46BA7}" presName="hierChild4" presStyleCnt="0"/>
      <dgm:spPr/>
    </dgm:pt>
    <dgm:pt modelId="{3D860BE4-62F7-4CBF-9D60-A85FC4FA3B76}" type="pres">
      <dgm:prSet presAssocID="{BA71A16F-6682-43FC-A465-BED2C1D46BA7}" presName="hierChild5" presStyleCnt="0"/>
      <dgm:spPr/>
    </dgm:pt>
    <dgm:pt modelId="{B24931C7-AB57-4101-A0C6-8585DBC9B1A6}" type="pres">
      <dgm:prSet presAssocID="{81FCED42-4BDB-42FF-8C6F-0AC9C2D6473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EB1099F7-667B-4879-B000-984187FB5A45}" type="pres">
      <dgm:prSet presAssocID="{B97137E1-744D-46CA-A77E-86A11C420D7D}" presName="hierRoot2" presStyleCnt="0">
        <dgm:presLayoutVars>
          <dgm:hierBranch val="init"/>
        </dgm:presLayoutVars>
      </dgm:prSet>
      <dgm:spPr/>
    </dgm:pt>
    <dgm:pt modelId="{2A02331C-3CC6-454C-9098-EDD273B20852}" type="pres">
      <dgm:prSet presAssocID="{B97137E1-744D-46CA-A77E-86A11C420D7D}" presName="rootComposite" presStyleCnt="0"/>
      <dgm:spPr/>
    </dgm:pt>
    <dgm:pt modelId="{FCC39FFD-29E7-468C-87A6-008AFF9C0A75}" type="pres">
      <dgm:prSet presAssocID="{B97137E1-744D-46CA-A77E-86A11C420D7D}" presName="rootText" presStyleLbl="node2" presStyleIdx="1" presStyleCnt="5" custScaleY="60725" custLinFactX="-7404" custLinFactNeighborX="-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A2C76-69FE-4500-810B-24A8A1CC5B0B}" type="pres">
      <dgm:prSet presAssocID="{B97137E1-744D-46CA-A77E-86A11C420D7D}" presName="rootConnector" presStyleLbl="node2" presStyleIdx="1" presStyleCnt="5"/>
      <dgm:spPr/>
      <dgm:t>
        <a:bodyPr/>
        <a:lstStyle/>
        <a:p>
          <a:endParaRPr lang="en-US"/>
        </a:p>
      </dgm:t>
    </dgm:pt>
    <dgm:pt modelId="{33D2F681-7FEA-4E56-968D-C373FFF024EF}" type="pres">
      <dgm:prSet presAssocID="{B97137E1-744D-46CA-A77E-86A11C420D7D}" presName="hierChild4" presStyleCnt="0"/>
      <dgm:spPr/>
    </dgm:pt>
    <dgm:pt modelId="{7719AD79-A762-4AB3-9FAD-48F6488B68D0}" type="pres">
      <dgm:prSet presAssocID="{A6D0BFB6-A967-4D9E-B0E8-469F0246FE7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5984D9F-025A-4368-B380-8D2B051F55F6}" type="pres">
      <dgm:prSet presAssocID="{B0ED1D4B-20D2-477B-8B04-53AA9FCCE539}" presName="hierRoot2" presStyleCnt="0">
        <dgm:presLayoutVars>
          <dgm:hierBranch val="init"/>
        </dgm:presLayoutVars>
      </dgm:prSet>
      <dgm:spPr/>
    </dgm:pt>
    <dgm:pt modelId="{4D27DE61-68A9-4B99-9D10-CD6E1CF6EBFB}" type="pres">
      <dgm:prSet presAssocID="{B0ED1D4B-20D2-477B-8B04-53AA9FCCE539}" presName="rootComposite" presStyleCnt="0"/>
      <dgm:spPr/>
    </dgm:pt>
    <dgm:pt modelId="{E3D05836-2B6B-4711-8055-D821DF4A72D1}" type="pres">
      <dgm:prSet presAssocID="{B0ED1D4B-20D2-477B-8B04-53AA9FCCE539}" presName="rootText" presStyleLbl="node3" presStyleIdx="0" presStyleCnt="2" custScaleY="51884" custLinFactX="-7404" custLinFactNeighborX="-100000" custLinFactNeighborY="1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2621B-22DD-463A-A82D-AEA40EC7B66E}" type="pres">
      <dgm:prSet presAssocID="{B0ED1D4B-20D2-477B-8B04-53AA9FCCE539}" presName="rootConnector" presStyleLbl="node3" presStyleIdx="0" presStyleCnt="2"/>
      <dgm:spPr/>
      <dgm:t>
        <a:bodyPr/>
        <a:lstStyle/>
        <a:p>
          <a:endParaRPr lang="en-US"/>
        </a:p>
      </dgm:t>
    </dgm:pt>
    <dgm:pt modelId="{17C11562-1123-4E26-84F5-76BF2F0F3D51}" type="pres">
      <dgm:prSet presAssocID="{B0ED1D4B-20D2-477B-8B04-53AA9FCCE539}" presName="hierChild4" presStyleCnt="0"/>
      <dgm:spPr/>
    </dgm:pt>
    <dgm:pt modelId="{A7524BCE-373A-4987-BE39-2D9D0FF38E56}" type="pres">
      <dgm:prSet presAssocID="{FE3F7D0F-9444-49B1-845E-E30EBB17CFF5}" presName="Name37" presStyleLbl="parChTrans1D4" presStyleIdx="0" presStyleCnt="1"/>
      <dgm:spPr/>
      <dgm:t>
        <a:bodyPr/>
        <a:lstStyle/>
        <a:p>
          <a:endParaRPr lang="en-US"/>
        </a:p>
      </dgm:t>
    </dgm:pt>
    <dgm:pt modelId="{499CD520-ED0C-4CD1-B417-69040138864D}" type="pres">
      <dgm:prSet presAssocID="{61CCFA96-5DBF-4F18-9A4C-C5A8B16125F4}" presName="hierRoot2" presStyleCnt="0">
        <dgm:presLayoutVars>
          <dgm:hierBranch val="init"/>
        </dgm:presLayoutVars>
      </dgm:prSet>
      <dgm:spPr/>
    </dgm:pt>
    <dgm:pt modelId="{B8597501-CA00-46DB-BE25-267D4FFE7C29}" type="pres">
      <dgm:prSet presAssocID="{61CCFA96-5DBF-4F18-9A4C-C5A8B16125F4}" presName="rootComposite" presStyleCnt="0"/>
      <dgm:spPr/>
    </dgm:pt>
    <dgm:pt modelId="{E23E4AC3-D91D-4E9D-B56E-BDCA526E3034}" type="pres">
      <dgm:prSet presAssocID="{61CCFA96-5DBF-4F18-9A4C-C5A8B16125F4}" presName="rootText" presStyleLbl="node4" presStyleIdx="0" presStyleCnt="1" custScaleX="138307" custScaleY="66260" custLinFactX="-8672" custLinFactNeighborX="-100000" custLinFactNeighborY="-73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5DDC3CA-1E14-4AF8-9581-E55956816626}" type="pres">
      <dgm:prSet presAssocID="{61CCFA96-5DBF-4F18-9A4C-C5A8B16125F4}" presName="rootConnector" presStyleLbl="node4" presStyleIdx="0" presStyleCnt="1"/>
      <dgm:spPr/>
      <dgm:t>
        <a:bodyPr/>
        <a:lstStyle/>
        <a:p>
          <a:endParaRPr lang="en-US"/>
        </a:p>
      </dgm:t>
    </dgm:pt>
    <dgm:pt modelId="{B4708B74-6C33-4BF2-B424-2187CB823712}" type="pres">
      <dgm:prSet presAssocID="{61CCFA96-5DBF-4F18-9A4C-C5A8B16125F4}" presName="hierChild4" presStyleCnt="0"/>
      <dgm:spPr/>
    </dgm:pt>
    <dgm:pt modelId="{1CCDFF39-F351-4021-8DAD-E936FBF79235}" type="pres">
      <dgm:prSet presAssocID="{61CCFA96-5DBF-4F18-9A4C-C5A8B16125F4}" presName="hierChild5" presStyleCnt="0"/>
      <dgm:spPr/>
    </dgm:pt>
    <dgm:pt modelId="{AB357E0E-5484-421B-82C5-A203658222F8}" type="pres">
      <dgm:prSet presAssocID="{B0ED1D4B-20D2-477B-8B04-53AA9FCCE539}" presName="hierChild5" presStyleCnt="0"/>
      <dgm:spPr/>
    </dgm:pt>
    <dgm:pt modelId="{268CD23C-55C8-4D70-8D0A-8A2AD74E0E24}" type="pres">
      <dgm:prSet presAssocID="{B97137E1-744D-46CA-A77E-86A11C420D7D}" presName="hierChild5" presStyleCnt="0"/>
      <dgm:spPr/>
    </dgm:pt>
    <dgm:pt modelId="{5BF884FA-D746-42E2-9C2D-88F541DE026B}" type="pres">
      <dgm:prSet presAssocID="{07283082-9EBA-4315-A719-3440C7287313}" presName="Name37" presStyleLbl="parChTrans1D2" presStyleIdx="2" presStyleCnt="6"/>
      <dgm:spPr/>
      <dgm:t>
        <a:bodyPr/>
        <a:lstStyle/>
        <a:p>
          <a:endParaRPr lang="en-US"/>
        </a:p>
      </dgm:t>
    </dgm:pt>
    <dgm:pt modelId="{C1BF0837-9A6F-45B4-9545-8A26B1A04BBF}" type="pres">
      <dgm:prSet presAssocID="{B32ECA63-1C60-4CDC-BD7A-BCB960984BF4}" presName="hierRoot2" presStyleCnt="0">
        <dgm:presLayoutVars>
          <dgm:hierBranch val="init"/>
        </dgm:presLayoutVars>
      </dgm:prSet>
      <dgm:spPr/>
    </dgm:pt>
    <dgm:pt modelId="{90061A45-7DB0-4571-A6B5-E236FC4056C8}" type="pres">
      <dgm:prSet presAssocID="{B32ECA63-1C60-4CDC-BD7A-BCB960984BF4}" presName="rootComposite" presStyleCnt="0"/>
      <dgm:spPr/>
    </dgm:pt>
    <dgm:pt modelId="{0DFEF5CA-3FB9-4783-B74B-58885E5DEAA4}" type="pres">
      <dgm:prSet presAssocID="{B32ECA63-1C60-4CDC-BD7A-BCB960984BF4}" presName="rootText" presStyleLbl="node2" presStyleIdx="2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AA7C7-8AB6-494F-9A22-1681A8189E59}" type="pres">
      <dgm:prSet presAssocID="{B32ECA63-1C60-4CDC-BD7A-BCB960984BF4}" presName="rootConnector" presStyleLbl="node2" presStyleIdx="2" presStyleCnt="5"/>
      <dgm:spPr/>
      <dgm:t>
        <a:bodyPr/>
        <a:lstStyle/>
        <a:p>
          <a:endParaRPr lang="en-US"/>
        </a:p>
      </dgm:t>
    </dgm:pt>
    <dgm:pt modelId="{053ACD19-238F-40B3-942F-58432BEF2C9E}" type="pres">
      <dgm:prSet presAssocID="{B32ECA63-1C60-4CDC-BD7A-BCB960984BF4}" presName="hierChild4" presStyleCnt="0"/>
      <dgm:spPr/>
    </dgm:pt>
    <dgm:pt modelId="{197DF3C9-5E3F-43F6-8C11-6E43C29D401C}" type="pres">
      <dgm:prSet presAssocID="{A98143AF-F79D-4BBB-8942-9578381DBE3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081660E-BCBD-414C-A6A8-1959DBFDD00B}" type="pres">
      <dgm:prSet presAssocID="{3F9B2472-799D-4F22-AE2B-C21FBE70CAE2}" presName="hierRoot2" presStyleCnt="0">
        <dgm:presLayoutVars>
          <dgm:hierBranch val="init"/>
        </dgm:presLayoutVars>
      </dgm:prSet>
      <dgm:spPr/>
    </dgm:pt>
    <dgm:pt modelId="{68B446B7-F087-4059-A1A2-65C1D64C3086}" type="pres">
      <dgm:prSet presAssocID="{3F9B2472-799D-4F22-AE2B-C21FBE70CAE2}" presName="rootComposite" presStyleCnt="0"/>
      <dgm:spPr/>
    </dgm:pt>
    <dgm:pt modelId="{A5C65385-3CE4-41DE-A584-EBB14C06E748}" type="pres">
      <dgm:prSet presAssocID="{3F9B2472-799D-4F22-AE2B-C21FBE70CAE2}" presName="rootText" presStyleLbl="node3" presStyleIdx="1" presStyleCnt="2" custScaleX="168283" custScaleY="50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6A685-97F4-414B-81AD-F847FB41EFCC}" type="pres">
      <dgm:prSet presAssocID="{3F9B2472-799D-4F22-AE2B-C21FBE70CAE2}" presName="rootConnector" presStyleLbl="node3" presStyleIdx="1" presStyleCnt="2"/>
      <dgm:spPr/>
      <dgm:t>
        <a:bodyPr/>
        <a:lstStyle/>
        <a:p>
          <a:endParaRPr lang="en-US"/>
        </a:p>
      </dgm:t>
    </dgm:pt>
    <dgm:pt modelId="{291BFDBA-04F2-46E3-A38C-3BA2E250B138}" type="pres">
      <dgm:prSet presAssocID="{3F9B2472-799D-4F22-AE2B-C21FBE70CAE2}" presName="hierChild4" presStyleCnt="0"/>
      <dgm:spPr/>
    </dgm:pt>
    <dgm:pt modelId="{6A683462-4CF5-4DD4-BF72-BBDD89780E5C}" type="pres">
      <dgm:prSet presAssocID="{3F9B2472-799D-4F22-AE2B-C21FBE70CAE2}" presName="hierChild5" presStyleCnt="0"/>
      <dgm:spPr/>
    </dgm:pt>
    <dgm:pt modelId="{ABEF6678-9B75-4B73-A7DB-D287B3AE5107}" type="pres">
      <dgm:prSet presAssocID="{B32ECA63-1C60-4CDC-BD7A-BCB960984BF4}" presName="hierChild5" presStyleCnt="0"/>
      <dgm:spPr/>
    </dgm:pt>
    <dgm:pt modelId="{E07B00B3-1304-4287-B7F9-6A2EC76914C5}" type="pres">
      <dgm:prSet presAssocID="{8E6581E5-6A8A-46E7-A0B2-71FDE8596BB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456FBDD4-3E2B-4FC5-8D27-0ADB4C44E43C}" type="pres">
      <dgm:prSet presAssocID="{66020745-553C-443A-B1E0-24FED1ABC55D}" presName="hierRoot2" presStyleCnt="0">
        <dgm:presLayoutVars>
          <dgm:hierBranch val="init"/>
        </dgm:presLayoutVars>
      </dgm:prSet>
      <dgm:spPr/>
    </dgm:pt>
    <dgm:pt modelId="{5FE30F07-DB05-49C2-BA22-CE350EAA9AF1}" type="pres">
      <dgm:prSet presAssocID="{66020745-553C-443A-B1E0-24FED1ABC55D}" presName="rootComposite" presStyleCnt="0"/>
      <dgm:spPr/>
    </dgm:pt>
    <dgm:pt modelId="{C19D0ECA-7F5F-4205-820D-EEFE33B2A973}" type="pres">
      <dgm:prSet presAssocID="{66020745-553C-443A-B1E0-24FED1ABC55D}" presName="rootText" presStyleLbl="node2" presStyleIdx="3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06A033-B1E2-4B7E-8562-51C3F9880777}" type="pres">
      <dgm:prSet presAssocID="{66020745-553C-443A-B1E0-24FED1ABC55D}" presName="rootConnector" presStyleLbl="node2" presStyleIdx="3" presStyleCnt="5"/>
      <dgm:spPr/>
      <dgm:t>
        <a:bodyPr/>
        <a:lstStyle/>
        <a:p>
          <a:endParaRPr lang="en-US"/>
        </a:p>
      </dgm:t>
    </dgm:pt>
    <dgm:pt modelId="{AF98F03A-EAB7-495D-B928-ECACF9ACAA22}" type="pres">
      <dgm:prSet presAssocID="{66020745-553C-443A-B1E0-24FED1ABC55D}" presName="hierChild4" presStyleCnt="0"/>
      <dgm:spPr/>
    </dgm:pt>
    <dgm:pt modelId="{E13F3ED8-BD75-4C61-9E01-12613718520A}" type="pres">
      <dgm:prSet presAssocID="{66020745-553C-443A-B1E0-24FED1ABC55D}" presName="hierChild5" presStyleCnt="0"/>
      <dgm:spPr/>
    </dgm:pt>
    <dgm:pt modelId="{3C4EEABA-0957-4709-A492-4050D308906B}" type="pres">
      <dgm:prSet presAssocID="{B16E1758-A1AC-43FF-811A-09F931F77023}" presName="Name37" presStyleLbl="parChTrans1D2" presStyleIdx="4" presStyleCnt="6"/>
      <dgm:spPr/>
      <dgm:t>
        <a:bodyPr/>
        <a:lstStyle/>
        <a:p>
          <a:endParaRPr lang="en-US"/>
        </a:p>
      </dgm:t>
    </dgm:pt>
    <dgm:pt modelId="{00BD8E3A-428F-48C8-A365-6C1EB4326453}" type="pres">
      <dgm:prSet presAssocID="{68AC985A-0F09-452B-833C-8DBC5183601A}" presName="hierRoot2" presStyleCnt="0">
        <dgm:presLayoutVars>
          <dgm:hierBranch val="init"/>
        </dgm:presLayoutVars>
      </dgm:prSet>
      <dgm:spPr/>
    </dgm:pt>
    <dgm:pt modelId="{0423E6FF-4440-4AE1-B0B3-29D191F880B2}" type="pres">
      <dgm:prSet presAssocID="{68AC985A-0F09-452B-833C-8DBC5183601A}" presName="rootComposite" presStyleCnt="0"/>
      <dgm:spPr/>
    </dgm:pt>
    <dgm:pt modelId="{C4C55304-6BC8-4D0B-91B1-503383CA1D90}" type="pres">
      <dgm:prSet presAssocID="{68AC985A-0F09-452B-833C-8DBC5183601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FDA3-BB17-472E-85A1-76FE55CC4471}" type="pres">
      <dgm:prSet presAssocID="{68AC985A-0F09-452B-833C-8DBC5183601A}" presName="rootConnector" presStyleLbl="node2" presStyleIdx="4" presStyleCnt="5"/>
      <dgm:spPr/>
      <dgm:t>
        <a:bodyPr/>
        <a:lstStyle/>
        <a:p>
          <a:endParaRPr lang="en-US"/>
        </a:p>
      </dgm:t>
    </dgm:pt>
    <dgm:pt modelId="{898DEAFF-3D3C-47B3-9B36-E50AEB2D2FB8}" type="pres">
      <dgm:prSet presAssocID="{68AC985A-0F09-452B-833C-8DBC5183601A}" presName="hierChild4" presStyleCnt="0"/>
      <dgm:spPr/>
    </dgm:pt>
    <dgm:pt modelId="{C1CED25D-6E64-4705-BE01-68B7BA7AB5DF}" type="pres">
      <dgm:prSet presAssocID="{68AC985A-0F09-452B-833C-8DBC5183601A}" presName="hierChild5" presStyleCnt="0"/>
      <dgm:spPr/>
    </dgm:pt>
    <dgm:pt modelId="{2A7882AC-B912-4EDF-B8B7-E5C16290E21D}" type="pres">
      <dgm:prSet presAssocID="{D453285A-16D7-444D-8422-9146654DD6BC}" presName="hierChild3" presStyleCnt="0"/>
      <dgm:spPr/>
    </dgm:pt>
    <dgm:pt modelId="{6795BEA5-86D5-4F08-96B8-BCF785345978}" type="pres">
      <dgm:prSet presAssocID="{3E6C4596-0222-492B-8665-DE04BCB95D53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9BE781C3-5720-4E0E-8999-0A59D82FA1E4}" type="pres">
      <dgm:prSet presAssocID="{32875298-610D-4C08-BA56-661060A72C81}" presName="hierRoot3" presStyleCnt="0">
        <dgm:presLayoutVars>
          <dgm:hierBranch val="init"/>
        </dgm:presLayoutVars>
      </dgm:prSet>
      <dgm:spPr/>
    </dgm:pt>
    <dgm:pt modelId="{921D140D-1C25-4ECF-896E-761BE62C7211}" type="pres">
      <dgm:prSet presAssocID="{32875298-610D-4C08-BA56-661060A72C81}" presName="rootComposite3" presStyleCnt="0"/>
      <dgm:spPr/>
    </dgm:pt>
    <dgm:pt modelId="{33E372E9-F59C-40D7-AEC5-8483E91D0B34}" type="pres">
      <dgm:prSet presAssocID="{32875298-610D-4C08-BA56-661060A72C81}" presName="rootText3" presStyleLbl="asst1" presStyleIdx="0" presStyleCnt="1" custScaleY="6130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390195C-7259-436E-B118-74FB12BD0C9A}" type="pres">
      <dgm:prSet presAssocID="{32875298-610D-4C08-BA56-661060A72C8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79DAA397-04C8-4854-BDF5-BA671601716C}" type="pres">
      <dgm:prSet presAssocID="{32875298-610D-4C08-BA56-661060A72C81}" presName="hierChild6" presStyleCnt="0"/>
      <dgm:spPr/>
    </dgm:pt>
    <dgm:pt modelId="{2F2D47A1-C5B9-4F8D-8075-FAEF1E0CA472}" type="pres">
      <dgm:prSet presAssocID="{32875298-610D-4C08-BA56-661060A72C81}" presName="hierChild7" presStyleCnt="0"/>
      <dgm:spPr/>
    </dgm:pt>
  </dgm:ptLst>
  <dgm:cxnLst>
    <dgm:cxn modelId="{3A956C1A-AF84-40BE-A327-9C91F9F122D4}" type="presOf" srcId="{E98EBD68-9DE1-470C-9F18-2B8C25A9D113}" destId="{C1A19A44-4AD4-45C2-ACA7-9ECD5174686C}" srcOrd="0" destOrd="0" presId="urn:microsoft.com/office/officeart/2005/8/layout/orgChart1"/>
    <dgm:cxn modelId="{06FB0CEE-34C1-4D59-8194-FFBCFB7D87D9}" type="presOf" srcId="{3E6C4596-0222-492B-8665-DE04BCB95D53}" destId="{6795BEA5-86D5-4F08-96B8-BCF785345978}" srcOrd="0" destOrd="0" presId="urn:microsoft.com/office/officeart/2005/8/layout/orgChart1"/>
    <dgm:cxn modelId="{B5FA99AB-5A6A-4AA3-A38E-FD4A11AFCA7A}" type="presOf" srcId="{07283082-9EBA-4315-A719-3440C7287313}" destId="{5BF884FA-D746-42E2-9C2D-88F541DE026B}" srcOrd="0" destOrd="0" presId="urn:microsoft.com/office/officeart/2005/8/layout/orgChart1"/>
    <dgm:cxn modelId="{2E59871B-CFDC-468E-BDB1-839ED5489C3F}" type="presOf" srcId="{B97137E1-744D-46CA-A77E-86A11C420D7D}" destId="{FCC39FFD-29E7-468C-87A6-008AFF9C0A75}" srcOrd="0" destOrd="0" presId="urn:microsoft.com/office/officeart/2005/8/layout/orgChart1"/>
    <dgm:cxn modelId="{F08CA894-4247-434D-8328-F1B6C4CF7579}" type="presOf" srcId="{81FCED42-4BDB-42FF-8C6F-0AC9C2D6473D}" destId="{B24931C7-AB57-4101-A0C6-8585DBC9B1A6}" srcOrd="0" destOrd="0" presId="urn:microsoft.com/office/officeart/2005/8/layout/orgChart1"/>
    <dgm:cxn modelId="{13FC1864-A586-4D40-9DEF-5ECACAE69ED5}" type="presOf" srcId="{B0ED1D4B-20D2-477B-8B04-53AA9FCCE539}" destId="{2882621B-22DD-463A-A82D-AEA40EC7B66E}" srcOrd="1" destOrd="0" presId="urn:microsoft.com/office/officeart/2005/8/layout/orgChart1"/>
    <dgm:cxn modelId="{61AD276E-1C4B-4D20-896D-FDB66683EB32}" type="presOf" srcId="{B32ECA63-1C60-4CDC-BD7A-BCB960984BF4}" destId="{460AA7C7-8AB6-494F-9A22-1681A8189E59}" srcOrd="1" destOrd="0" presId="urn:microsoft.com/office/officeart/2005/8/layout/orgChart1"/>
    <dgm:cxn modelId="{43EA34D3-0710-4208-A52F-79635E8DCE39}" type="presOf" srcId="{B16E1758-A1AC-43FF-811A-09F931F77023}" destId="{3C4EEABA-0957-4709-A492-4050D308906B}" srcOrd="0" destOrd="0" presId="urn:microsoft.com/office/officeart/2005/8/layout/orgChart1"/>
    <dgm:cxn modelId="{1EEEB92F-DFCB-4658-8D60-1597EB32B26A}" type="presOf" srcId="{66020745-553C-443A-B1E0-24FED1ABC55D}" destId="{C19D0ECA-7F5F-4205-820D-EEFE33B2A973}" srcOrd="0" destOrd="0" presId="urn:microsoft.com/office/officeart/2005/8/layout/orgChart1"/>
    <dgm:cxn modelId="{E9A43683-4662-4F25-9B5A-BCA9BCB99744}" type="presOf" srcId="{68AC985A-0F09-452B-833C-8DBC5183601A}" destId="{C4C55304-6BC8-4D0B-91B1-503383CA1D90}" srcOrd="0" destOrd="0" presId="urn:microsoft.com/office/officeart/2005/8/layout/orgChart1"/>
    <dgm:cxn modelId="{643DDD6C-DC33-40C5-B492-634FA3DB00D0}" srcId="{D453285A-16D7-444D-8422-9146654DD6BC}" destId="{32875298-610D-4C08-BA56-661060A72C81}" srcOrd="0" destOrd="0" parTransId="{3E6C4596-0222-492B-8665-DE04BCB95D53}" sibTransId="{C0B97E59-4E17-4778-97A8-392CEB1A18DB}"/>
    <dgm:cxn modelId="{26D91F0A-898A-4995-8C2C-7AE49B332FE9}" type="presOf" srcId="{32875298-610D-4C08-BA56-661060A72C81}" destId="{3390195C-7259-436E-B118-74FB12BD0C9A}" srcOrd="1" destOrd="0" presId="urn:microsoft.com/office/officeart/2005/8/layout/orgChart1"/>
    <dgm:cxn modelId="{E9DDD9DA-22BE-449F-AF93-ECB2CC20323A}" srcId="{D453285A-16D7-444D-8422-9146654DD6BC}" destId="{68AC985A-0F09-452B-833C-8DBC5183601A}" srcOrd="5" destOrd="0" parTransId="{B16E1758-A1AC-43FF-811A-09F931F77023}" sibTransId="{8460111A-A082-4648-9D54-07AB682BE2CA}"/>
    <dgm:cxn modelId="{570A282E-CEDA-45BB-8F0B-39D2291477AA}" srcId="{D453285A-16D7-444D-8422-9146654DD6BC}" destId="{66020745-553C-443A-B1E0-24FED1ABC55D}" srcOrd="4" destOrd="0" parTransId="{8E6581E5-6A8A-46E7-A0B2-71FDE8596BB5}" sibTransId="{BB9C9F65-31B9-4AA6-A298-D968C521A674}"/>
    <dgm:cxn modelId="{42F7FBAB-DE00-4E69-BEAB-9AC09082EF94}" type="presOf" srcId="{68AC985A-0F09-452B-833C-8DBC5183601A}" destId="{B369FDA3-BB17-472E-85A1-76FE55CC4471}" srcOrd="1" destOrd="0" presId="urn:microsoft.com/office/officeart/2005/8/layout/orgChart1"/>
    <dgm:cxn modelId="{E09A655F-F038-43E7-9A83-C8C36AC6D734}" type="presOf" srcId="{BA71A16F-6682-43FC-A465-BED2C1D46BA7}" destId="{E9F4595B-F883-4383-9261-1A20EF7B830B}" srcOrd="1" destOrd="0" presId="urn:microsoft.com/office/officeart/2005/8/layout/orgChart1"/>
    <dgm:cxn modelId="{8C4EF5D0-455E-4ECF-BE58-166947F88956}" srcId="{D453285A-16D7-444D-8422-9146654DD6BC}" destId="{B97137E1-744D-46CA-A77E-86A11C420D7D}" srcOrd="2" destOrd="0" parTransId="{81FCED42-4BDB-42FF-8C6F-0AC9C2D6473D}" sibTransId="{18961F32-4259-402C-BC1C-C2958F817872}"/>
    <dgm:cxn modelId="{658AD65F-FB52-4183-9AD9-31141E6281FD}" type="presOf" srcId="{BA71A16F-6682-43FC-A465-BED2C1D46BA7}" destId="{402B6F85-0DBF-41C0-B5E2-A4B5088CE976}" srcOrd="0" destOrd="0" presId="urn:microsoft.com/office/officeart/2005/8/layout/orgChart1"/>
    <dgm:cxn modelId="{A077D663-C164-4BC1-9011-49709AEC3FA9}" srcId="{D453285A-16D7-444D-8422-9146654DD6BC}" destId="{BA71A16F-6682-43FC-A465-BED2C1D46BA7}" srcOrd="1" destOrd="0" parTransId="{552AFDC4-1069-4A00-A563-B2C523C5A094}" sibTransId="{B575D406-7A91-48D7-B1B9-CF43A97B0B35}"/>
    <dgm:cxn modelId="{0D26D352-CE06-4C80-9D89-ED4237F61548}" type="presOf" srcId="{3F9B2472-799D-4F22-AE2B-C21FBE70CAE2}" destId="{A5C65385-3CE4-41DE-A584-EBB14C06E748}" srcOrd="0" destOrd="0" presId="urn:microsoft.com/office/officeart/2005/8/layout/orgChart1"/>
    <dgm:cxn modelId="{9BCBBF4F-DFD6-49B6-B1F4-9D4045178033}" type="presOf" srcId="{D453285A-16D7-444D-8422-9146654DD6BC}" destId="{CDD5D1C2-E0C1-4F78-8385-EBEF5A57A388}" srcOrd="1" destOrd="0" presId="urn:microsoft.com/office/officeart/2005/8/layout/orgChart1"/>
    <dgm:cxn modelId="{C3C38B50-29A6-499A-80A9-9B921536A28C}" type="presOf" srcId="{32875298-610D-4C08-BA56-661060A72C81}" destId="{33E372E9-F59C-40D7-AEC5-8483E91D0B34}" srcOrd="0" destOrd="0" presId="urn:microsoft.com/office/officeart/2005/8/layout/orgChart1"/>
    <dgm:cxn modelId="{36BB1028-0749-408A-9EEB-99B492CC6BEB}" type="presOf" srcId="{A6D0BFB6-A967-4D9E-B0E8-469F0246FE73}" destId="{7719AD79-A762-4AB3-9FAD-48F6488B68D0}" srcOrd="0" destOrd="0" presId="urn:microsoft.com/office/officeart/2005/8/layout/orgChart1"/>
    <dgm:cxn modelId="{34E6454D-07D1-4AE1-A0CA-16D1598C799D}" type="presOf" srcId="{61CCFA96-5DBF-4F18-9A4C-C5A8B16125F4}" destId="{E23E4AC3-D91D-4E9D-B56E-BDCA526E3034}" srcOrd="0" destOrd="0" presId="urn:microsoft.com/office/officeart/2005/8/layout/orgChart1"/>
    <dgm:cxn modelId="{86613C33-8289-47B8-B4F9-FBAF0BE6AF8C}" srcId="{E98EBD68-9DE1-470C-9F18-2B8C25A9D113}" destId="{D453285A-16D7-444D-8422-9146654DD6BC}" srcOrd="0" destOrd="0" parTransId="{21856F45-003E-429F-889B-91F73F5D72AB}" sibTransId="{B807043E-6539-475E-AD31-00CC9F14ACFA}"/>
    <dgm:cxn modelId="{BB1731EA-DD35-4E79-B5F9-70858F941F24}" type="presOf" srcId="{3F9B2472-799D-4F22-AE2B-C21FBE70CAE2}" destId="{8796A685-97F4-414B-81AD-F847FB41EFCC}" srcOrd="1" destOrd="0" presId="urn:microsoft.com/office/officeart/2005/8/layout/orgChart1"/>
    <dgm:cxn modelId="{645157BF-E9A8-4EDA-8627-D5321B83FC38}" type="presOf" srcId="{8E6581E5-6A8A-46E7-A0B2-71FDE8596BB5}" destId="{E07B00B3-1304-4287-B7F9-6A2EC76914C5}" srcOrd="0" destOrd="0" presId="urn:microsoft.com/office/officeart/2005/8/layout/orgChart1"/>
    <dgm:cxn modelId="{A51E2ED0-8890-4167-AB38-90B1ECC5B2F2}" type="presOf" srcId="{B0ED1D4B-20D2-477B-8B04-53AA9FCCE539}" destId="{E3D05836-2B6B-4711-8055-D821DF4A72D1}" srcOrd="0" destOrd="0" presId="urn:microsoft.com/office/officeart/2005/8/layout/orgChart1"/>
    <dgm:cxn modelId="{11864AD9-66F1-4421-A1DE-26A73C6C3B88}" type="presOf" srcId="{FE3F7D0F-9444-49B1-845E-E30EBB17CFF5}" destId="{A7524BCE-373A-4987-BE39-2D9D0FF38E56}" srcOrd="0" destOrd="0" presId="urn:microsoft.com/office/officeart/2005/8/layout/orgChart1"/>
    <dgm:cxn modelId="{841BB169-13C3-4738-BA57-DCD0414032CD}" type="presOf" srcId="{B97137E1-744D-46CA-A77E-86A11C420D7D}" destId="{32BA2C76-69FE-4500-810B-24A8A1CC5B0B}" srcOrd="1" destOrd="0" presId="urn:microsoft.com/office/officeart/2005/8/layout/orgChart1"/>
    <dgm:cxn modelId="{05CAF5FA-AEC9-424C-B719-876C968E52B6}" srcId="{B32ECA63-1C60-4CDC-BD7A-BCB960984BF4}" destId="{3F9B2472-799D-4F22-AE2B-C21FBE70CAE2}" srcOrd="0" destOrd="0" parTransId="{A98143AF-F79D-4BBB-8942-9578381DBE3E}" sibTransId="{ED45F4AF-C4E4-42D7-8E20-E83AAF5C0F70}"/>
    <dgm:cxn modelId="{8152DB40-1426-4402-AC5C-689BE4FD1838}" type="presOf" srcId="{552AFDC4-1069-4A00-A563-B2C523C5A094}" destId="{A6088ADE-8373-454B-8073-3EF4E8FA23E2}" srcOrd="0" destOrd="0" presId="urn:microsoft.com/office/officeart/2005/8/layout/orgChart1"/>
    <dgm:cxn modelId="{6D3C73F4-02B8-4C37-9B13-5270BE274FC8}" type="presOf" srcId="{D453285A-16D7-444D-8422-9146654DD6BC}" destId="{5A513A83-C49C-46A5-8AB2-B00612607B04}" srcOrd="0" destOrd="0" presId="urn:microsoft.com/office/officeart/2005/8/layout/orgChart1"/>
    <dgm:cxn modelId="{BD299A0B-ADBB-4DBE-AC1E-DD73579DADB8}" type="presOf" srcId="{B32ECA63-1C60-4CDC-BD7A-BCB960984BF4}" destId="{0DFEF5CA-3FB9-4783-B74B-58885E5DEAA4}" srcOrd="0" destOrd="0" presId="urn:microsoft.com/office/officeart/2005/8/layout/orgChart1"/>
    <dgm:cxn modelId="{915D2126-FEF7-4382-894E-858B91B64F1B}" type="presOf" srcId="{A98143AF-F79D-4BBB-8942-9578381DBE3E}" destId="{197DF3C9-5E3F-43F6-8C11-6E43C29D401C}" srcOrd="0" destOrd="0" presId="urn:microsoft.com/office/officeart/2005/8/layout/orgChart1"/>
    <dgm:cxn modelId="{0678A314-E49F-412C-A342-57F51B3336AB}" type="presOf" srcId="{66020745-553C-443A-B1E0-24FED1ABC55D}" destId="{E006A033-B1E2-4B7E-8562-51C3F9880777}" srcOrd="1" destOrd="0" presId="urn:microsoft.com/office/officeart/2005/8/layout/orgChart1"/>
    <dgm:cxn modelId="{64BCA4F2-99E1-4CB0-B303-373F791FEBE3}" srcId="{B97137E1-744D-46CA-A77E-86A11C420D7D}" destId="{B0ED1D4B-20D2-477B-8B04-53AA9FCCE539}" srcOrd="0" destOrd="0" parTransId="{A6D0BFB6-A967-4D9E-B0E8-469F0246FE73}" sibTransId="{2FDF5B70-56BB-44D8-9C8C-8BB18E2CD3F7}"/>
    <dgm:cxn modelId="{4945CA93-5679-4218-BD27-C4DD3F917E91}" srcId="{B0ED1D4B-20D2-477B-8B04-53AA9FCCE539}" destId="{61CCFA96-5DBF-4F18-9A4C-C5A8B16125F4}" srcOrd="0" destOrd="0" parTransId="{FE3F7D0F-9444-49B1-845E-E30EBB17CFF5}" sibTransId="{2F93E00B-2ADC-4362-8D72-009B8E4FF5CD}"/>
    <dgm:cxn modelId="{913D5CBF-EC76-43E9-A328-3F4296DCD729}" srcId="{D453285A-16D7-444D-8422-9146654DD6BC}" destId="{B32ECA63-1C60-4CDC-BD7A-BCB960984BF4}" srcOrd="3" destOrd="0" parTransId="{07283082-9EBA-4315-A719-3440C7287313}" sibTransId="{D8857463-81E7-4C64-9D3C-E02FEE73705D}"/>
    <dgm:cxn modelId="{2B4501CF-E0B8-4F98-A29C-7D2AD9DBDC61}" type="presOf" srcId="{61CCFA96-5DBF-4F18-9A4C-C5A8B16125F4}" destId="{25DDC3CA-1E14-4AF8-9581-E55956816626}" srcOrd="1" destOrd="0" presId="urn:microsoft.com/office/officeart/2005/8/layout/orgChart1"/>
    <dgm:cxn modelId="{8B5E66C5-7DF0-43F9-82D4-7B28E3206977}" type="presParOf" srcId="{C1A19A44-4AD4-45C2-ACA7-9ECD5174686C}" destId="{6B923205-2172-4313-A4A2-6715EC4C7B1E}" srcOrd="0" destOrd="0" presId="urn:microsoft.com/office/officeart/2005/8/layout/orgChart1"/>
    <dgm:cxn modelId="{8B53CF83-A5F1-4755-AA7C-797C171A1F40}" type="presParOf" srcId="{6B923205-2172-4313-A4A2-6715EC4C7B1E}" destId="{5CD83726-1E3D-4096-A788-C48F59DA0B18}" srcOrd="0" destOrd="0" presId="urn:microsoft.com/office/officeart/2005/8/layout/orgChart1"/>
    <dgm:cxn modelId="{B4D0004D-804E-46DB-8B09-224E72195D74}" type="presParOf" srcId="{5CD83726-1E3D-4096-A788-C48F59DA0B18}" destId="{5A513A83-C49C-46A5-8AB2-B00612607B04}" srcOrd="0" destOrd="0" presId="urn:microsoft.com/office/officeart/2005/8/layout/orgChart1"/>
    <dgm:cxn modelId="{644B2079-31D2-4801-83B4-1E0307B595FE}" type="presParOf" srcId="{5CD83726-1E3D-4096-A788-C48F59DA0B18}" destId="{CDD5D1C2-E0C1-4F78-8385-EBEF5A57A388}" srcOrd="1" destOrd="0" presId="urn:microsoft.com/office/officeart/2005/8/layout/orgChart1"/>
    <dgm:cxn modelId="{3D83E0E2-F9B5-4A46-92ED-7BFB9877D157}" type="presParOf" srcId="{6B923205-2172-4313-A4A2-6715EC4C7B1E}" destId="{52EE3124-4424-40E9-BACD-66F94520F72C}" srcOrd="1" destOrd="0" presId="urn:microsoft.com/office/officeart/2005/8/layout/orgChart1"/>
    <dgm:cxn modelId="{DEAD12F1-88FC-4CBF-9CBB-7DA69DD6A6D1}" type="presParOf" srcId="{52EE3124-4424-40E9-BACD-66F94520F72C}" destId="{A6088ADE-8373-454B-8073-3EF4E8FA23E2}" srcOrd="0" destOrd="0" presId="urn:microsoft.com/office/officeart/2005/8/layout/orgChart1"/>
    <dgm:cxn modelId="{238E0BAE-DE39-4F49-8822-0751A4ABB640}" type="presParOf" srcId="{52EE3124-4424-40E9-BACD-66F94520F72C}" destId="{F037DB67-3F1A-4801-A386-5366CCE4E307}" srcOrd="1" destOrd="0" presId="urn:microsoft.com/office/officeart/2005/8/layout/orgChart1"/>
    <dgm:cxn modelId="{9DFCAFB1-3EE5-4B50-949C-1EA81CC8004F}" type="presParOf" srcId="{F037DB67-3F1A-4801-A386-5366CCE4E307}" destId="{4DC3E7B9-E753-4594-9FBD-9E037AB3359A}" srcOrd="0" destOrd="0" presId="urn:microsoft.com/office/officeart/2005/8/layout/orgChart1"/>
    <dgm:cxn modelId="{23C8C620-EEAA-40F0-A490-48587CE4ACE5}" type="presParOf" srcId="{4DC3E7B9-E753-4594-9FBD-9E037AB3359A}" destId="{402B6F85-0DBF-41C0-B5E2-A4B5088CE976}" srcOrd="0" destOrd="0" presId="urn:microsoft.com/office/officeart/2005/8/layout/orgChart1"/>
    <dgm:cxn modelId="{C418ACC8-0597-4986-BF40-3D87B3DBF2EB}" type="presParOf" srcId="{4DC3E7B9-E753-4594-9FBD-9E037AB3359A}" destId="{E9F4595B-F883-4383-9261-1A20EF7B830B}" srcOrd="1" destOrd="0" presId="urn:microsoft.com/office/officeart/2005/8/layout/orgChart1"/>
    <dgm:cxn modelId="{06534B75-4A0B-4DCD-BA93-5AE8B8AB3999}" type="presParOf" srcId="{F037DB67-3F1A-4801-A386-5366CCE4E307}" destId="{E2196A97-6EC4-4B7F-914C-D61EBD16DB45}" srcOrd="1" destOrd="0" presId="urn:microsoft.com/office/officeart/2005/8/layout/orgChart1"/>
    <dgm:cxn modelId="{0E859F3A-6507-4AD1-B131-D016B111E9E5}" type="presParOf" srcId="{F037DB67-3F1A-4801-A386-5366CCE4E307}" destId="{3D860BE4-62F7-4CBF-9D60-A85FC4FA3B76}" srcOrd="2" destOrd="0" presId="urn:microsoft.com/office/officeart/2005/8/layout/orgChart1"/>
    <dgm:cxn modelId="{D26933E6-78B4-4617-9593-5FB655D56940}" type="presParOf" srcId="{52EE3124-4424-40E9-BACD-66F94520F72C}" destId="{B24931C7-AB57-4101-A0C6-8585DBC9B1A6}" srcOrd="2" destOrd="0" presId="urn:microsoft.com/office/officeart/2005/8/layout/orgChart1"/>
    <dgm:cxn modelId="{570E7DD9-CF6B-4818-884F-821905D8FC77}" type="presParOf" srcId="{52EE3124-4424-40E9-BACD-66F94520F72C}" destId="{EB1099F7-667B-4879-B000-984187FB5A45}" srcOrd="3" destOrd="0" presId="urn:microsoft.com/office/officeart/2005/8/layout/orgChart1"/>
    <dgm:cxn modelId="{F2A3873A-BF82-46F3-9458-CFF0663C402A}" type="presParOf" srcId="{EB1099F7-667B-4879-B000-984187FB5A45}" destId="{2A02331C-3CC6-454C-9098-EDD273B20852}" srcOrd="0" destOrd="0" presId="urn:microsoft.com/office/officeart/2005/8/layout/orgChart1"/>
    <dgm:cxn modelId="{4C6B217D-5A78-4FB8-BF65-AA7EE955CB50}" type="presParOf" srcId="{2A02331C-3CC6-454C-9098-EDD273B20852}" destId="{FCC39FFD-29E7-468C-87A6-008AFF9C0A75}" srcOrd="0" destOrd="0" presId="urn:microsoft.com/office/officeart/2005/8/layout/orgChart1"/>
    <dgm:cxn modelId="{04E6EC70-2902-4D6E-8063-05643B3237AE}" type="presParOf" srcId="{2A02331C-3CC6-454C-9098-EDD273B20852}" destId="{32BA2C76-69FE-4500-810B-24A8A1CC5B0B}" srcOrd="1" destOrd="0" presId="urn:microsoft.com/office/officeart/2005/8/layout/orgChart1"/>
    <dgm:cxn modelId="{E101874B-E51A-4907-9917-BC2DAF3F6D1B}" type="presParOf" srcId="{EB1099F7-667B-4879-B000-984187FB5A45}" destId="{33D2F681-7FEA-4E56-968D-C373FFF024EF}" srcOrd="1" destOrd="0" presId="urn:microsoft.com/office/officeart/2005/8/layout/orgChart1"/>
    <dgm:cxn modelId="{17A5A99D-ADF6-4933-9A47-A50E58D9CB5E}" type="presParOf" srcId="{33D2F681-7FEA-4E56-968D-C373FFF024EF}" destId="{7719AD79-A762-4AB3-9FAD-48F6488B68D0}" srcOrd="0" destOrd="0" presId="urn:microsoft.com/office/officeart/2005/8/layout/orgChart1"/>
    <dgm:cxn modelId="{1878A002-0963-43BE-9B53-0792EE978788}" type="presParOf" srcId="{33D2F681-7FEA-4E56-968D-C373FFF024EF}" destId="{85984D9F-025A-4368-B380-8D2B051F55F6}" srcOrd="1" destOrd="0" presId="urn:microsoft.com/office/officeart/2005/8/layout/orgChart1"/>
    <dgm:cxn modelId="{36C8B726-8F21-4470-B6B1-6EC6CF5F162E}" type="presParOf" srcId="{85984D9F-025A-4368-B380-8D2B051F55F6}" destId="{4D27DE61-68A9-4B99-9D10-CD6E1CF6EBFB}" srcOrd="0" destOrd="0" presId="urn:microsoft.com/office/officeart/2005/8/layout/orgChart1"/>
    <dgm:cxn modelId="{1293B50E-23F0-467A-BEB1-A6457F073725}" type="presParOf" srcId="{4D27DE61-68A9-4B99-9D10-CD6E1CF6EBFB}" destId="{E3D05836-2B6B-4711-8055-D821DF4A72D1}" srcOrd="0" destOrd="0" presId="urn:microsoft.com/office/officeart/2005/8/layout/orgChart1"/>
    <dgm:cxn modelId="{43042F61-0880-4173-8542-606B7A58C5FD}" type="presParOf" srcId="{4D27DE61-68A9-4B99-9D10-CD6E1CF6EBFB}" destId="{2882621B-22DD-463A-A82D-AEA40EC7B66E}" srcOrd="1" destOrd="0" presId="urn:microsoft.com/office/officeart/2005/8/layout/orgChart1"/>
    <dgm:cxn modelId="{00C0A3A6-1BD8-4244-A66D-437AA095DD7F}" type="presParOf" srcId="{85984D9F-025A-4368-B380-8D2B051F55F6}" destId="{17C11562-1123-4E26-84F5-76BF2F0F3D51}" srcOrd="1" destOrd="0" presId="urn:microsoft.com/office/officeart/2005/8/layout/orgChart1"/>
    <dgm:cxn modelId="{8A48126D-A3CD-4CCB-966B-7FF635E81EC1}" type="presParOf" srcId="{17C11562-1123-4E26-84F5-76BF2F0F3D51}" destId="{A7524BCE-373A-4987-BE39-2D9D0FF38E56}" srcOrd="0" destOrd="0" presId="urn:microsoft.com/office/officeart/2005/8/layout/orgChart1"/>
    <dgm:cxn modelId="{C487FD17-D8EC-4CDC-A6C6-E853943B3927}" type="presParOf" srcId="{17C11562-1123-4E26-84F5-76BF2F0F3D51}" destId="{499CD520-ED0C-4CD1-B417-69040138864D}" srcOrd="1" destOrd="0" presId="urn:microsoft.com/office/officeart/2005/8/layout/orgChart1"/>
    <dgm:cxn modelId="{56B12CC9-F8DD-4C54-B41D-360E7D2DA879}" type="presParOf" srcId="{499CD520-ED0C-4CD1-B417-69040138864D}" destId="{B8597501-CA00-46DB-BE25-267D4FFE7C29}" srcOrd="0" destOrd="0" presId="urn:microsoft.com/office/officeart/2005/8/layout/orgChart1"/>
    <dgm:cxn modelId="{6B578F54-A40E-4A8D-B439-E305F5EBE5AD}" type="presParOf" srcId="{B8597501-CA00-46DB-BE25-267D4FFE7C29}" destId="{E23E4AC3-D91D-4E9D-B56E-BDCA526E3034}" srcOrd="0" destOrd="0" presId="urn:microsoft.com/office/officeart/2005/8/layout/orgChart1"/>
    <dgm:cxn modelId="{C9A058FD-37B8-463B-9C22-DDB07D101540}" type="presParOf" srcId="{B8597501-CA00-46DB-BE25-267D4FFE7C29}" destId="{25DDC3CA-1E14-4AF8-9581-E55956816626}" srcOrd="1" destOrd="0" presId="urn:microsoft.com/office/officeart/2005/8/layout/orgChart1"/>
    <dgm:cxn modelId="{9B91E3DD-C79F-4040-A65F-A014031BD579}" type="presParOf" srcId="{499CD520-ED0C-4CD1-B417-69040138864D}" destId="{B4708B74-6C33-4BF2-B424-2187CB823712}" srcOrd="1" destOrd="0" presId="urn:microsoft.com/office/officeart/2005/8/layout/orgChart1"/>
    <dgm:cxn modelId="{B05D8752-6F50-4E72-9573-C38A06B6C7BD}" type="presParOf" srcId="{499CD520-ED0C-4CD1-B417-69040138864D}" destId="{1CCDFF39-F351-4021-8DAD-E936FBF79235}" srcOrd="2" destOrd="0" presId="urn:microsoft.com/office/officeart/2005/8/layout/orgChart1"/>
    <dgm:cxn modelId="{9756A4E1-76CA-434A-BB87-9E95D51CC7F8}" type="presParOf" srcId="{85984D9F-025A-4368-B380-8D2B051F55F6}" destId="{AB357E0E-5484-421B-82C5-A203658222F8}" srcOrd="2" destOrd="0" presId="urn:microsoft.com/office/officeart/2005/8/layout/orgChart1"/>
    <dgm:cxn modelId="{BC78FA97-C6DB-41C7-8353-476B07BA87AB}" type="presParOf" srcId="{EB1099F7-667B-4879-B000-984187FB5A45}" destId="{268CD23C-55C8-4D70-8D0A-8A2AD74E0E24}" srcOrd="2" destOrd="0" presId="urn:microsoft.com/office/officeart/2005/8/layout/orgChart1"/>
    <dgm:cxn modelId="{7B5F494C-2B0D-46DB-AE7F-5053F652B3E4}" type="presParOf" srcId="{52EE3124-4424-40E9-BACD-66F94520F72C}" destId="{5BF884FA-D746-42E2-9C2D-88F541DE026B}" srcOrd="4" destOrd="0" presId="urn:microsoft.com/office/officeart/2005/8/layout/orgChart1"/>
    <dgm:cxn modelId="{E8222CD3-D211-4F50-AB73-69BA804447D5}" type="presParOf" srcId="{52EE3124-4424-40E9-BACD-66F94520F72C}" destId="{C1BF0837-9A6F-45B4-9545-8A26B1A04BBF}" srcOrd="5" destOrd="0" presId="urn:microsoft.com/office/officeart/2005/8/layout/orgChart1"/>
    <dgm:cxn modelId="{B80BC7A7-B08A-4B6B-9136-385B659124C7}" type="presParOf" srcId="{C1BF0837-9A6F-45B4-9545-8A26B1A04BBF}" destId="{90061A45-7DB0-4571-A6B5-E236FC4056C8}" srcOrd="0" destOrd="0" presId="urn:microsoft.com/office/officeart/2005/8/layout/orgChart1"/>
    <dgm:cxn modelId="{B4EED50A-92D1-4BF4-A919-597A053F8409}" type="presParOf" srcId="{90061A45-7DB0-4571-A6B5-E236FC4056C8}" destId="{0DFEF5CA-3FB9-4783-B74B-58885E5DEAA4}" srcOrd="0" destOrd="0" presId="urn:microsoft.com/office/officeart/2005/8/layout/orgChart1"/>
    <dgm:cxn modelId="{973BE982-8F95-44DE-909A-587996595D2D}" type="presParOf" srcId="{90061A45-7DB0-4571-A6B5-E236FC4056C8}" destId="{460AA7C7-8AB6-494F-9A22-1681A8189E59}" srcOrd="1" destOrd="0" presId="urn:microsoft.com/office/officeart/2005/8/layout/orgChart1"/>
    <dgm:cxn modelId="{E282A311-7409-4FAE-8D9C-4194375DFB89}" type="presParOf" srcId="{C1BF0837-9A6F-45B4-9545-8A26B1A04BBF}" destId="{053ACD19-238F-40B3-942F-58432BEF2C9E}" srcOrd="1" destOrd="0" presId="urn:microsoft.com/office/officeart/2005/8/layout/orgChart1"/>
    <dgm:cxn modelId="{7BE8A886-386A-42F7-9266-CD501D215602}" type="presParOf" srcId="{053ACD19-238F-40B3-942F-58432BEF2C9E}" destId="{197DF3C9-5E3F-43F6-8C11-6E43C29D401C}" srcOrd="0" destOrd="0" presId="urn:microsoft.com/office/officeart/2005/8/layout/orgChart1"/>
    <dgm:cxn modelId="{77CB6CFB-3566-4EEC-9498-7F4D6ECF5BFE}" type="presParOf" srcId="{053ACD19-238F-40B3-942F-58432BEF2C9E}" destId="{9081660E-BCBD-414C-A6A8-1959DBFDD00B}" srcOrd="1" destOrd="0" presId="urn:microsoft.com/office/officeart/2005/8/layout/orgChart1"/>
    <dgm:cxn modelId="{F9E45421-F310-4324-8D78-D5FE9748F340}" type="presParOf" srcId="{9081660E-BCBD-414C-A6A8-1959DBFDD00B}" destId="{68B446B7-F087-4059-A1A2-65C1D64C3086}" srcOrd="0" destOrd="0" presId="urn:microsoft.com/office/officeart/2005/8/layout/orgChart1"/>
    <dgm:cxn modelId="{837E84DC-E9FC-4796-BEF0-6776EB960EB1}" type="presParOf" srcId="{68B446B7-F087-4059-A1A2-65C1D64C3086}" destId="{A5C65385-3CE4-41DE-A584-EBB14C06E748}" srcOrd="0" destOrd="0" presId="urn:microsoft.com/office/officeart/2005/8/layout/orgChart1"/>
    <dgm:cxn modelId="{93BC4D82-6F43-43C1-B045-37D35AEFC2C2}" type="presParOf" srcId="{68B446B7-F087-4059-A1A2-65C1D64C3086}" destId="{8796A685-97F4-414B-81AD-F847FB41EFCC}" srcOrd="1" destOrd="0" presId="urn:microsoft.com/office/officeart/2005/8/layout/orgChart1"/>
    <dgm:cxn modelId="{97B218B8-944C-4FB9-8A96-6FA4B7221790}" type="presParOf" srcId="{9081660E-BCBD-414C-A6A8-1959DBFDD00B}" destId="{291BFDBA-04F2-46E3-A38C-3BA2E250B138}" srcOrd="1" destOrd="0" presId="urn:microsoft.com/office/officeart/2005/8/layout/orgChart1"/>
    <dgm:cxn modelId="{CA472FE6-DF29-432E-BCCF-3896F6A3FCA6}" type="presParOf" srcId="{9081660E-BCBD-414C-A6A8-1959DBFDD00B}" destId="{6A683462-4CF5-4DD4-BF72-BBDD89780E5C}" srcOrd="2" destOrd="0" presId="urn:microsoft.com/office/officeart/2005/8/layout/orgChart1"/>
    <dgm:cxn modelId="{40E5EA7C-A2D9-4A32-B52A-3FB2FDE68D4A}" type="presParOf" srcId="{C1BF0837-9A6F-45B4-9545-8A26B1A04BBF}" destId="{ABEF6678-9B75-4B73-A7DB-D287B3AE5107}" srcOrd="2" destOrd="0" presId="urn:microsoft.com/office/officeart/2005/8/layout/orgChart1"/>
    <dgm:cxn modelId="{13024FE0-C708-4EFF-8713-B6C1723A938A}" type="presParOf" srcId="{52EE3124-4424-40E9-BACD-66F94520F72C}" destId="{E07B00B3-1304-4287-B7F9-6A2EC76914C5}" srcOrd="6" destOrd="0" presId="urn:microsoft.com/office/officeart/2005/8/layout/orgChart1"/>
    <dgm:cxn modelId="{A358B6F2-4F90-49E4-AB9C-9E2D6EFAAEA3}" type="presParOf" srcId="{52EE3124-4424-40E9-BACD-66F94520F72C}" destId="{456FBDD4-3E2B-4FC5-8D27-0ADB4C44E43C}" srcOrd="7" destOrd="0" presId="urn:microsoft.com/office/officeart/2005/8/layout/orgChart1"/>
    <dgm:cxn modelId="{BD5A85CA-8F32-4209-B7E9-04284C1AD0DE}" type="presParOf" srcId="{456FBDD4-3E2B-4FC5-8D27-0ADB4C44E43C}" destId="{5FE30F07-DB05-49C2-BA22-CE350EAA9AF1}" srcOrd="0" destOrd="0" presId="urn:microsoft.com/office/officeart/2005/8/layout/orgChart1"/>
    <dgm:cxn modelId="{2587BA4C-E316-4F3A-A27B-CB44629FAF98}" type="presParOf" srcId="{5FE30F07-DB05-49C2-BA22-CE350EAA9AF1}" destId="{C19D0ECA-7F5F-4205-820D-EEFE33B2A973}" srcOrd="0" destOrd="0" presId="urn:microsoft.com/office/officeart/2005/8/layout/orgChart1"/>
    <dgm:cxn modelId="{C18A8F5B-D48D-411A-9634-E717FCD80BB8}" type="presParOf" srcId="{5FE30F07-DB05-49C2-BA22-CE350EAA9AF1}" destId="{E006A033-B1E2-4B7E-8562-51C3F9880777}" srcOrd="1" destOrd="0" presId="urn:microsoft.com/office/officeart/2005/8/layout/orgChart1"/>
    <dgm:cxn modelId="{68693180-1C38-4810-976E-78A3C9DB2BF5}" type="presParOf" srcId="{456FBDD4-3E2B-4FC5-8D27-0ADB4C44E43C}" destId="{AF98F03A-EAB7-495D-B928-ECACF9ACAA22}" srcOrd="1" destOrd="0" presId="urn:microsoft.com/office/officeart/2005/8/layout/orgChart1"/>
    <dgm:cxn modelId="{9A147866-1D85-4FB8-B255-F436166DEFF2}" type="presParOf" srcId="{456FBDD4-3E2B-4FC5-8D27-0ADB4C44E43C}" destId="{E13F3ED8-BD75-4C61-9E01-12613718520A}" srcOrd="2" destOrd="0" presId="urn:microsoft.com/office/officeart/2005/8/layout/orgChart1"/>
    <dgm:cxn modelId="{D5F5374F-A856-43EC-9048-E4C7DD08F5CC}" type="presParOf" srcId="{52EE3124-4424-40E9-BACD-66F94520F72C}" destId="{3C4EEABA-0957-4709-A492-4050D308906B}" srcOrd="8" destOrd="0" presId="urn:microsoft.com/office/officeart/2005/8/layout/orgChart1"/>
    <dgm:cxn modelId="{5F146A0B-708A-4FFE-9EB7-76734E420C17}" type="presParOf" srcId="{52EE3124-4424-40E9-BACD-66F94520F72C}" destId="{00BD8E3A-428F-48C8-A365-6C1EB4326453}" srcOrd="9" destOrd="0" presId="urn:microsoft.com/office/officeart/2005/8/layout/orgChart1"/>
    <dgm:cxn modelId="{1FCD4855-5AF4-4286-88F7-054DC65FAADF}" type="presParOf" srcId="{00BD8E3A-428F-48C8-A365-6C1EB4326453}" destId="{0423E6FF-4440-4AE1-B0B3-29D191F880B2}" srcOrd="0" destOrd="0" presId="urn:microsoft.com/office/officeart/2005/8/layout/orgChart1"/>
    <dgm:cxn modelId="{DB02C8B6-5E3E-4451-8061-ABB1308F0C4A}" type="presParOf" srcId="{0423E6FF-4440-4AE1-B0B3-29D191F880B2}" destId="{C4C55304-6BC8-4D0B-91B1-503383CA1D90}" srcOrd="0" destOrd="0" presId="urn:microsoft.com/office/officeart/2005/8/layout/orgChart1"/>
    <dgm:cxn modelId="{B1F4D6CD-016A-43DA-BD9B-1B60AE394CEF}" type="presParOf" srcId="{0423E6FF-4440-4AE1-B0B3-29D191F880B2}" destId="{B369FDA3-BB17-472E-85A1-76FE55CC4471}" srcOrd="1" destOrd="0" presId="urn:microsoft.com/office/officeart/2005/8/layout/orgChart1"/>
    <dgm:cxn modelId="{422DB868-8A12-4469-B1D5-4E53CC332FF0}" type="presParOf" srcId="{00BD8E3A-428F-48C8-A365-6C1EB4326453}" destId="{898DEAFF-3D3C-47B3-9B36-E50AEB2D2FB8}" srcOrd="1" destOrd="0" presId="urn:microsoft.com/office/officeart/2005/8/layout/orgChart1"/>
    <dgm:cxn modelId="{FBB03119-A002-43D3-834A-BC87844B1D6C}" type="presParOf" srcId="{00BD8E3A-428F-48C8-A365-6C1EB4326453}" destId="{C1CED25D-6E64-4705-BE01-68B7BA7AB5DF}" srcOrd="2" destOrd="0" presId="urn:microsoft.com/office/officeart/2005/8/layout/orgChart1"/>
    <dgm:cxn modelId="{0FE90D05-372F-45F6-ABE4-48E5B396D887}" type="presParOf" srcId="{6B923205-2172-4313-A4A2-6715EC4C7B1E}" destId="{2A7882AC-B912-4EDF-B8B7-E5C16290E21D}" srcOrd="2" destOrd="0" presId="urn:microsoft.com/office/officeart/2005/8/layout/orgChart1"/>
    <dgm:cxn modelId="{3943BC2F-FDAA-4E4D-A1EA-7D004935E6AA}" type="presParOf" srcId="{2A7882AC-B912-4EDF-B8B7-E5C16290E21D}" destId="{6795BEA5-86D5-4F08-96B8-BCF785345978}" srcOrd="0" destOrd="0" presId="urn:microsoft.com/office/officeart/2005/8/layout/orgChart1"/>
    <dgm:cxn modelId="{7700F8D9-7CCF-4D96-B299-A4D8CAC20026}" type="presParOf" srcId="{2A7882AC-B912-4EDF-B8B7-E5C16290E21D}" destId="{9BE781C3-5720-4E0E-8999-0A59D82FA1E4}" srcOrd="1" destOrd="0" presId="urn:microsoft.com/office/officeart/2005/8/layout/orgChart1"/>
    <dgm:cxn modelId="{D05F6EF4-8125-4008-8127-7ED609B3219B}" type="presParOf" srcId="{9BE781C3-5720-4E0E-8999-0A59D82FA1E4}" destId="{921D140D-1C25-4ECF-896E-761BE62C7211}" srcOrd="0" destOrd="0" presId="urn:microsoft.com/office/officeart/2005/8/layout/orgChart1"/>
    <dgm:cxn modelId="{272EC340-8AF7-4FBF-99D7-0E7C2BC9ACBD}" type="presParOf" srcId="{921D140D-1C25-4ECF-896E-761BE62C7211}" destId="{33E372E9-F59C-40D7-AEC5-8483E91D0B34}" srcOrd="0" destOrd="0" presId="urn:microsoft.com/office/officeart/2005/8/layout/orgChart1"/>
    <dgm:cxn modelId="{7D44E405-69FE-468C-A6A8-2412C84C7859}" type="presParOf" srcId="{921D140D-1C25-4ECF-896E-761BE62C7211}" destId="{3390195C-7259-436E-B118-74FB12BD0C9A}" srcOrd="1" destOrd="0" presId="urn:microsoft.com/office/officeart/2005/8/layout/orgChart1"/>
    <dgm:cxn modelId="{1AEA597D-B838-4562-BF81-72563C2D8849}" type="presParOf" srcId="{9BE781C3-5720-4E0E-8999-0A59D82FA1E4}" destId="{79DAA397-04C8-4854-BDF5-BA671601716C}" srcOrd="1" destOrd="0" presId="urn:microsoft.com/office/officeart/2005/8/layout/orgChart1"/>
    <dgm:cxn modelId="{E9662C18-7C41-4140-A315-804F6AF651D6}" type="presParOf" srcId="{9BE781C3-5720-4E0E-8999-0A59D82FA1E4}" destId="{2F2D47A1-C5B9-4F8D-8075-FAEF1E0CA4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5BEA5-86D5-4F08-96B8-BCF785345978}">
      <dsp:nvSpPr>
        <dsp:cNvPr id="0" name=""/>
        <dsp:cNvSpPr/>
      </dsp:nvSpPr>
      <dsp:spPr>
        <a:xfrm>
          <a:off x="4260703" y="1156599"/>
          <a:ext cx="158896" cy="696119"/>
        </a:xfrm>
        <a:custGeom>
          <a:avLst/>
          <a:gdLst/>
          <a:ahLst/>
          <a:cxnLst/>
          <a:rect l="0" t="0" r="0" b="0"/>
          <a:pathLst>
            <a:path>
              <a:moveTo>
                <a:pt x="158896" y="0"/>
              </a:moveTo>
              <a:lnTo>
                <a:pt x="158896" y="696119"/>
              </a:lnTo>
              <a:lnTo>
                <a:pt x="0" y="696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EEABA-0957-4709-A492-4050D308906B}">
      <dsp:nvSpPr>
        <dsp:cNvPr id="0" name=""/>
        <dsp:cNvSpPr/>
      </dsp:nvSpPr>
      <dsp:spPr>
        <a:xfrm>
          <a:off x="4419599" y="1156599"/>
          <a:ext cx="3662193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3662193" y="1233341"/>
              </a:lnTo>
              <a:lnTo>
                <a:pt x="3662193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B00B3-1304-4287-B7F9-6A2EC76914C5}">
      <dsp:nvSpPr>
        <dsp:cNvPr id="0" name=""/>
        <dsp:cNvSpPr/>
      </dsp:nvSpPr>
      <dsp:spPr>
        <a:xfrm>
          <a:off x="4419599" y="1156599"/>
          <a:ext cx="1831096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1831096" y="1233341"/>
              </a:lnTo>
              <a:lnTo>
                <a:pt x="1831096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F3C9-5E3F-43F6-8C11-6E43C29D401C}">
      <dsp:nvSpPr>
        <dsp:cNvPr id="0" name=""/>
        <dsp:cNvSpPr/>
      </dsp:nvSpPr>
      <dsp:spPr>
        <a:xfrm>
          <a:off x="3814278" y="3018651"/>
          <a:ext cx="226995" cy="50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00"/>
              </a:lnTo>
              <a:lnTo>
                <a:pt x="226995" y="507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84FA-D746-42E2-9C2D-88F541DE026B}">
      <dsp:nvSpPr>
        <dsp:cNvPr id="0" name=""/>
        <dsp:cNvSpPr/>
      </dsp:nvSpPr>
      <dsp:spPr>
        <a:xfrm>
          <a:off x="4373879" y="1156599"/>
          <a:ext cx="91440" cy="1392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24BCE-373A-4987-BE39-2D9D0FF38E56}">
      <dsp:nvSpPr>
        <dsp:cNvPr id="0" name=""/>
        <dsp:cNvSpPr/>
      </dsp:nvSpPr>
      <dsp:spPr>
        <a:xfrm>
          <a:off x="357834" y="3731749"/>
          <a:ext cx="207806" cy="49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09"/>
              </a:lnTo>
              <a:lnTo>
                <a:pt x="207806" y="4996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AD79-A762-4AB3-9FAD-48F6488B68D0}">
      <dsp:nvSpPr>
        <dsp:cNvPr id="0" name=""/>
        <dsp:cNvSpPr/>
      </dsp:nvSpPr>
      <dsp:spPr>
        <a:xfrm>
          <a:off x="917435" y="3018416"/>
          <a:ext cx="91440" cy="32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7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931C7-AB57-4101-A0C6-8585DBC9B1A6}">
      <dsp:nvSpPr>
        <dsp:cNvPr id="0" name=""/>
        <dsp:cNvSpPr/>
      </dsp:nvSpPr>
      <dsp:spPr>
        <a:xfrm>
          <a:off x="963155" y="1156599"/>
          <a:ext cx="3456444" cy="1402340"/>
        </a:xfrm>
        <a:custGeom>
          <a:avLst/>
          <a:gdLst/>
          <a:ahLst/>
          <a:cxnLst/>
          <a:rect l="0" t="0" r="0" b="0"/>
          <a:pathLst>
            <a:path>
              <a:moveTo>
                <a:pt x="3456444" y="0"/>
              </a:moveTo>
              <a:lnTo>
                <a:pt x="3456444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88ADE-8373-454B-8073-3EF4E8FA23E2}">
      <dsp:nvSpPr>
        <dsp:cNvPr id="0" name=""/>
        <dsp:cNvSpPr/>
      </dsp:nvSpPr>
      <dsp:spPr>
        <a:xfrm>
          <a:off x="2615167" y="1156599"/>
          <a:ext cx="1804432" cy="1402340"/>
        </a:xfrm>
        <a:custGeom>
          <a:avLst/>
          <a:gdLst/>
          <a:ahLst/>
          <a:cxnLst/>
          <a:rect l="0" t="0" r="0" b="0"/>
          <a:pathLst>
            <a:path>
              <a:moveTo>
                <a:pt x="1804432" y="0"/>
              </a:moveTo>
              <a:lnTo>
                <a:pt x="1804432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13A83-C49C-46A5-8AB2-B00612607B04}">
      <dsp:nvSpPr>
        <dsp:cNvPr id="0" name=""/>
        <dsp:cNvSpPr/>
      </dsp:nvSpPr>
      <dsp:spPr>
        <a:xfrm>
          <a:off x="3662948" y="719959"/>
          <a:ext cx="1513302" cy="4366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caGrid</a:t>
          </a:r>
          <a:endParaRPr lang="en-US" sz="2300" kern="1200" dirty="0"/>
        </a:p>
      </dsp:txBody>
      <dsp:txXfrm>
        <a:off x="3662948" y="719959"/>
        <a:ext cx="1513302" cy="436640"/>
      </dsp:txXfrm>
    </dsp:sp>
    <dsp:sp modelId="{402B6F85-0DBF-41C0-B5E2-A4B5088CE976}">
      <dsp:nvSpPr>
        <dsp:cNvPr id="0" name=""/>
        <dsp:cNvSpPr/>
      </dsp:nvSpPr>
      <dsp:spPr>
        <a:xfrm>
          <a:off x="1858516" y="2558940"/>
          <a:ext cx="1513302" cy="44960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.cache</a:t>
          </a:r>
          <a:endParaRPr lang="en-US" sz="2300" kern="1200" dirty="0"/>
        </a:p>
      </dsp:txBody>
      <dsp:txXfrm>
        <a:off x="1858516" y="2558940"/>
        <a:ext cx="1513302" cy="449609"/>
      </dsp:txXfrm>
    </dsp:sp>
    <dsp:sp modelId="{FCC39FFD-29E7-468C-87A6-008AFF9C0A75}">
      <dsp:nvSpPr>
        <dsp:cNvPr id="0" name=""/>
        <dsp:cNvSpPr/>
      </dsp:nvSpPr>
      <dsp:spPr>
        <a:xfrm>
          <a:off x="206503" y="2558940"/>
          <a:ext cx="1513302" cy="45947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antfiles</a:t>
          </a:r>
          <a:endParaRPr lang="en-US" sz="2300" kern="1200" dirty="0"/>
        </a:p>
      </dsp:txBody>
      <dsp:txXfrm>
        <a:off x="206503" y="2558940"/>
        <a:ext cx="1513302" cy="459476"/>
      </dsp:txXfrm>
    </dsp:sp>
    <dsp:sp modelId="{E3D05836-2B6B-4711-8055-D821DF4A72D1}">
      <dsp:nvSpPr>
        <dsp:cNvPr id="0" name=""/>
        <dsp:cNvSpPr/>
      </dsp:nvSpPr>
      <dsp:spPr>
        <a:xfrm>
          <a:off x="206503" y="3339168"/>
          <a:ext cx="1513302" cy="39258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ivysettings</a:t>
          </a:r>
          <a:endParaRPr lang="en-US" sz="2300" kern="1200" dirty="0"/>
        </a:p>
      </dsp:txBody>
      <dsp:txXfrm>
        <a:off x="206503" y="3339168"/>
        <a:ext cx="1513302" cy="392581"/>
      </dsp:txXfrm>
    </dsp:sp>
    <dsp:sp modelId="{E23E4AC3-D91D-4E9D-B56E-BDCA526E3034}">
      <dsp:nvSpPr>
        <dsp:cNvPr id="0" name=""/>
        <dsp:cNvSpPr/>
      </dsp:nvSpPr>
      <dsp:spPr>
        <a:xfrm>
          <a:off x="565641" y="3980680"/>
          <a:ext cx="2093003" cy="501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ivysettings.xml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90115" y="4005154"/>
        <a:ext cx="2044055" cy="452409"/>
      </dsp:txXfrm>
    </dsp:sp>
    <dsp:sp modelId="{0DFEF5CA-3FB9-4783-B74B-58885E5DEAA4}">
      <dsp:nvSpPr>
        <dsp:cNvPr id="0" name=""/>
        <dsp:cNvSpPr/>
      </dsp:nvSpPr>
      <dsp:spPr>
        <a:xfrm>
          <a:off x="3662948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3662948" y="2548838"/>
        <a:ext cx="1513302" cy="469812"/>
      </dsp:txXfrm>
    </dsp:sp>
    <dsp:sp modelId="{A5C65385-3CE4-41DE-A584-EBB14C06E748}">
      <dsp:nvSpPr>
        <dsp:cNvPr id="0" name=""/>
        <dsp:cNvSpPr/>
      </dsp:nvSpPr>
      <dsp:spPr>
        <a:xfrm>
          <a:off x="4041274" y="3336444"/>
          <a:ext cx="2546631" cy="378613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project-directory</a:t>
          </a:r>
          <a:endParaRPr lang="en-US" sz="2300" i="1" kern="1200" dirty="0"/>
        </a:p>
      </dsp:txBody>
      <dsp:txXfrm>
        <a:off x="4041274" y="3336444"/>
        <a:ext cx="2546631" cy="378613"/>
      </dsp:txXfrm>
    </dsp:sp>
    <dsp:sp modelId="{C19D0ECA-7F5F-4205-820D-EEFE33B2A973}">
      <dsp:nvSpPr>
        <dsp:cNvPr id="0" name=""/>
        <dsp:cNvSpPr/>
      </dsp:nvSpPr>
      <dsp:spPr>
        <a:xfrm>
          <a:off x="5494045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repository</a:t>
          </a:r>
          <a:endParaRPr lang="en-US" sz="2300" kern="1200" dirty="0"/>
        </a:p>
      </dsp:txBody>
      <dsp:txXfrm>
        <a:off x="5494045" y="2548838"/>
        <a:ext cx="1513302" cy="469812"/>
      </dsp:txXfrm>
    </dsp:sp>
    <dsp:sp modelId="{C4C55304-6BC8-4D0B-91B1-503383CA1D90}">
      <dsp:nvSpPr>
        <dsp:cNvPr id="0" name=""/>
        <dsp:cNvSpPr/>
      </dsp:nvSpPr>
      <dsp:spPr>
        <a:xfrm>
          <a:off x="7325141" y="2548838"/>
          <a:ext cx="1513302" cy="75665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integration-repository</a:t>
          </a:r>
          <a:endParaRPr lang="en-US" sz="2300" kern="1200" dirty="0"/>
        </a:p>
      </dsp:txBody>
      <dsp:txXfrm>
        <a:off x="7325141" y="2548838"/>
        <a:ext cx="1513302" cy="756651"/>
      </dsp:txXfrm>
    </dsp:sp>
    <dsp:sp modelId="{33E372E9-F59C-40D7-AEC5-8483E91D0B34}">
      <dsp:nvSpPr>
        <dsp:cNvPr id="0" name=""/>
        <dsp:cNvSpPr/>
      </dsp:nvSpPr>
      <dsp:spPr>
        <a:xfrm>
          <a:off x="2747400" y="1620771"/>
          <a:ext cx="1513302" cy="46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build.xml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70045" y="1643416"/>
        <a:ext cx="1468012" cy="41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AB6215-C8B5-49BE-8DCC-FB95B5FC5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1FDD9-565D-4E35-B640-EA38DDE399F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109AB-E51D-46F7-9913-624DBA235F44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782507-8B39-4B4D-B48B-299915B0F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88FC1-5BF4-46F6-82DA-4B3B616B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32EC9-3C80-43AC-98BE-0DADD8F523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0F75D-90D2-402F-BBDE-5389039EA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68AA6-2E2C-4EBA-B1FD-27440A6BA0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6C432-8AD8-429B-977B-80CF289B0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615C3-C81A-4262-8294-BB6F41C4E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BEB71-4F6D-49C0-B213-337341AE0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0CDBF-0148-4A02-A827-D6C55C6F2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16A62-CD9F-4708-8FB4-54B536A13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B3476-B610-43CA-A032-91D76EF1B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3EC7E6-3918-488C-A85D-C3417D1BA5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knowledgebase/Client+Application+Gu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981205-7AE1-4993-9FDA-C90E0185DD0D}" type="slidenum">
              <a:rPr lang="en-US"/>
              <a:pPr/>
              <a:t>1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Ant / Ivy Use &amp; Tips for caGrid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latin typeface="Arial" pitchFamily="34" charset="0"/>
              </a:rPr>
              <a:t>Mark Grand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mgrand@emory.edu</a:t>
            </a:r>
          </a:p>
          <a:p>
            <a:endParaRPr lang="en-US" dirty="0"/>
          </a:p>
          <a:p>
            <a:endParaRPr lang="en-US" sz="1400" b="0" i="0" dirty="0" smtClean="0">
              <a:solidFill>
                <a:schemeClr val="bg2"/>
              </a:solidFill>
            </a:endParaRPr>
          </a:p>
          <a:p>
            <a:r>
              <a:rPr lang="en-US" sz="1400" i="0" dirty="0" smtClean="0">
                <a:solidFill>
                  <a:schemeClr val="bg2"/>
                </a:solidFill>
              </a:rPr>
              <a:t>January 2011</a:t>
            </a:r>
            <a:endParaRPr lang="en-US" sz="1400" i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Main ant file for a project.</a:t>
            </a:r>
          </a:p>
          <a:p>
            <a:r>
              <a:rPr lang="en-US" sz="2800" b="0" dirty="0" smtClean="0"/>
              <a:t>Do not modify build.xml.</a:t>
            </a:r>
          </a:p>
          <a:p>
            <a:r>
              <a:rPr lang="en-US" sz="2800" b="0" dirty="0" smtClean="0"/>
              <a:t>Modify dev-build.xml instead.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Ant script for deploying a service.</a:t>
            </a:r>
          </a:p>
          <a:p>
            <a:r>
              <a:rPr lang="en-US" sz="2800" b="0" dirty="0" smtClean="0"/>
              <a:t>Do not modify build-deploy.xml.</a:t>
            </a:r>
          </a:p>
          <a:p>
            <a:r>
              <a:rPr lang="en-US" sz="2800" b="0" dirty="0" smtClean="0"/>
              <a:t>Modify dev-build-deploy.xml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0" dirty="0" smtClean="0"/>
              <a:t>Modify this file to change the compilation process.</a:t>
            </a:r>
          </a:p>
          <a:p>
            <a:r>
              <a:rPr lang="en-US" sz="2600" b="0" dirty="0" smtClean="0"/>
              <a:t>Contains targets for pre and post processing related to targets in build.xml.  For example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Pre Compile Build Target 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preCompile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Post Compile Build Target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postCompile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r>
              <a:rPr lang="en-US" sz="2600" b="0" dirty="0" smtClean="0"/>
              <a:t>Add administrative targets here (i.e. </a:t>
            </a:r>
            <a:r>
              <a:rPr lang="en-US" sz="2600" b="0" dirty="0" err="1" smtClean="0"/>
              <a:t>addAdmin</a:t>
            </a:r>
            <a:r>
              <a:rPr lang="en-US" sz="2600" b="0" dirty="0" smtClean="0"/>
              <a:t>).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Modify this file to change the deployment process for a service.</a:t>
            </a:r>
          </a:p>
          <a:p>
            <a:r>
              <a:rPr lang="en-US" sz="2800" b="0" dirty="0" smtClean="0"/>
              <a:t>Contains these empty targets:</a:t>
            </a:r>
          </a:p>
          <a:p>
            <a:pPr lvl="1"/>
            <a:r>
              <a:rPr lang="en-US" sz="2400" dirty="0" err="1" smtClean="0"/>
              <a:t>preDeployTomcat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preDeployJBoss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postUndeployJBoss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</a:t>
            </a:r>
            <a:r>
              <a:rPr lang="en-US" dirty="0" err="1" smtClean="0"/>
              <a:t>project.properties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0" dirty="0" err="1" smtClean="0"/>
              <a:t>project.version</a:t>
            </a:r>
            <a:r>
              <a:rPr lang="en-US" sz="2800" b="0" dirty="0" smtClean="0"/>
              <a:t>=1.3</a:t>
            </a:r>
          </a:p>
          <a:p>
            <a:pPr>
              <a:buNone/>
            </a:pPr>
            <a:r>
              <a:rPr lang="en-US" sz="2800" b="0" dirty="0" err="1" smtClean="0"/>
              <a:t>configure.supported</a:t>
            </a:r>
            <a:r>
              <a:rPr lang="en-US" sz="2800" b="0" dirty="0" smtClean="0"/>
              <a:t>=</a:t>
            </a:r>
            <a:r>
              <a:rPr lang="en-US" sz="2800" b="0" dirty="0" smtClean="0"/>
              <a:t>true</a:t>
            </a:r>
          </a:p>
          <a:p>
            <a:pPr>
              <a:buNone/>
            </a:pPr>
            <a:endParaRPr lang="en-US" sz="2800" b="0" dirty="0"/>
          </a:p>
          <a:p>
            <a:pPr>
              <a:buNone/>
            </a:pPr>
            <a:r>
              <a:rPr lang="en-US" sz="2800" b="0" dirty="0" smtClean="0"/>
              <a:t>“</a:t>
            </a:r>
            <a:r>
              <a:rPr lang="en-US" sz="2800" b="0" dirty="0" err="1" smtClean="0"/>
              <a:t>configure.supported</a:t>
            </a:r>
            <a:r>
              <a:rPr lang="en-US" sz="2800" b="0" dirty="0" smtClean="0"/>
              <a:t>” is used to identify a project that supports being configured by the ‘ant configure’ task. This task will find “*.</a:t>
            </a:r>
            <a:r>
              <a:rPr lang="en-US" sz="2800" b="0" dirty="0" err="1" smtClean="0"/>
              <a:t>properties.template</a:t>
            </a:r>
            <a:r>
              <a:rPr lang="en-US" sz="2800" b="0" dirty="0" smtClean="0"/>
              <a:t>” files, replace service URL placeholders with actual grid URLs and rename the file to “*.properties”.</a:t>
            </a:r>
            <a:endParaRPr lang="en-US" sz="2800" b="0" dirty="0" smtClean="0"/>
          </a:p>
          <a:p>
            <a:pPr>
              <a:buNone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0" dirty="0" smtClean="0"/>
              <a:t>&lt;?xml version="1.0"?&gt;</a:t>
            </a:r>
          </a:p>
          <a:p>
            <a:pPr>
              <a:buNone/>
            </a:pPr>
            <a:r>
              <a:rPr lang="en-US" sz="2400" b="0" dirty="0" smtClean="0"/>
              <a:t>&lt;ivy-module version="2.0“</a:t>
            </a:r>
          </a:p>
          <a:p>
            <a:pPr>
              <a:buNone/>
            </a:pPr>
            <a:r>
              <a:rPr lang="en-US" sz="2400" b="0" dirty="0" smtClean="0"/>
              <a:t>	…</a:t>
            </a:r>
          </a:p>
          <a:p>
            <a:pPr>
              <a:buNone/>
            </a:pPr>
            <a:r>
              <a:rPr lang="en-US" sz="2400" b="0" dirty="0" smtClean="0"/>
              <a:t>  &lt;info </a:t>
            </a:r>
            <a:r>
              <a:rPr lang="en-US" sz="2400" b="0" dirty="0" err="1" smtClean="0"/>
              <a:t>organisation</a:t>
            </a:r>
            <a:r>
              <a:rPr lang="en-US" sz="2400" b="0" dirty="0" smtClean="0"/>
              <a:t>="caGrid" module="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"</a:t>
            </a:r>
            <a:br>
              <a:rPr lang="en-US" sz="2400" b="0" dirty="0" smtClean="0"/>
            </a:br>
            <a:r>
              <a:rPr lang="en-US" sz="2400" b="0" dirty="0" smtClean="0"/>
              <a:t>	  revision="${</a:t>
            </a:r>
            <a:r>
              <a:rPr lang="en-US" sz="2400" b="0" dirty="0" err="1" smtClean="0"/>
              <a:t>project.version</a:t>
            </a:r>
            <a:r>
              <a:rPr lang="en-US" sz="2400" b="0" dirty="0" smtClean="0"/>
              <a:t>}"&gt;</a:t>
            </a:r>
          </a:p>
          <a:p>
            <a:pPr>
              <a:buNone/>
            </a:pPr>
            <a:r>
              <a:rPr lang="en-US" sz="2400" b="0" dirty="0" smtClean="0"/>
              <a:t>    &lt;license name="caGrid“</a:t>
            </a:r>
            <a:br>
              <a:rPr lang="en-US" sz="2400" b="0" dirty="0" smtClean="0"/>
            </a:br>
            <a:r>
              <a:rPr lang="en-US" sz="2400" b="0" dirty="0" smtClean="0"/>
              <a:t>   	</a:t>
            </a:r>
            <a:r>
              <a:rPr lang="en-US" sz="2400" b="0" dirty="0" err="1" smtClean="0"/>
              <a:t>url</a:t>
            </a:r>
            <a:r>
              <a:rPr lang="en-US" sz="2400" b="0" dirty="0" smtClean="0"/>
              <a:t>="http://cagrid.org/wiki/CaGrid:LICENSE-1.3"/&gt;</a:t>
            </a:r>
          </a:p>
          <a:p>
            <a:pPr>
              <a:buNone/>
            </a:pPr>
            <a:r>
              <a:rPr lang="en-US" sz="2400" b="0" dirty="0" smtClean="0"/>
              <a:t>    &lt;description&gt;caGrid 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; …&lt;/description&gt;</a:t>
            </a:r>
          </a:p>
          <a:p>
            <a:pPr>
              <a:buNone/>
            </a:pPr>
            <a:r>
              <a:rPr lang="en-US" sz="2400" b="0" dirty="0" smtClean="0"/>
              <a:t>  &lt;/info&gt;</a:t>
            </a:r>
          </a:p>
          <a:p>
            <a:pPr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(configurations)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&lt;configurations&gt;</a:t>
            </a:r>
          </a:p>
          <a:p>
            <a:pPr>
              <a:buNone/>
            </a:pPr>
            <a:r>
              <a:rPr lang="en-US" sz="2000" b="0" dirty="0" smtClean="0"/>
              <a:t>  &lt;!-- Private Configurations--&gt;</a:t>
            </a:r>
          </a:p>
          <a:p>
            <a:pPr>
              <a:buNone/>
            </a:pPr>
            <a:r>
              <a:rPr lang="en-US" sz="2000" b="0" dirty="0" smtClean="0"/>
              <a:t>  &lt;conf name="</a:t>
            </a:r>
            <a:r>
              <a:rPr lang="en-US" sz="2000" b="0" dirty="0" err="1" smtClean="0"/>
              <a:t>impl</a:t>
            </a:r>
            <a:r>
              <a:rPr lang="en-US" sz="2000" b="0" dirty="0" smtClean="0"/>
              <a:t>-test" visibility="private"/&gt;</a:t>
            </a:r>
          </a:p>
          <a:p>
            <a:pPr>
              <a:buNone/>
            </a:pPr>
            <a:r>
              <a:rPr lang="en-US" sz="2000" b="0" dirty="0" smtClean="0"/>
              <a:t>	…</a:t>
            </a:r>
          </a:p>
          <a:p>
            <a:pPr>
              <a:buNone/>
            </a:pPr>
            <a:r>
              <a:rPr lang="en-US" sz="2000" b="0" dirty="0" smtClean="0"/>
              <a:t>  &lt;!-- Public Configurations--&gt;</a:t>
            </a:r>
          </a:p>
          <a:p>
            <a:pPr>
              <a:buNone/>
            </a:pPr>
            <a:r>
              <a:rPr lang="en-US" sz="2000" b="0" dirty="0" smtClean="0"/>
              <a:t>  &lt;conf name="stubs"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name="common" extends="stubs"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name="client" extends="common"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name="service" visibility="public" extends="client"/&gt;</a:t>
            </a:r>
          </a:p>
          <a:p>
            <a:pPr>
              <a:buNone/>
            </a:pPr>
            <a:r>
              <a:rPr lang="en-US" sz="2000" b="0" dirty="0" smtClean="0"/>
              <a:t>  &lt;conf name="schemas"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name="test" visibility="public" extends="</a:t>
            </a:r>
            <a:r>
              <a:rPr lang="en-US" sz="2000" b="0" dirty="0" err="1" smtClean="0"/>
              <a:t>service,impl</a:t>
            </a:r>
            <a:r>
              <a:rPr lang="en-US" sz="2000" b="0" dirty="0" smtClean="0"/>
              <a:t>-test"/&gt;</a:t>
            </a:r>
          </a:p>
          <a:p>
            <a:pPr>
              <a:buNone/>
            </a:pPr>
            <a:r>
              <a:rPr lang="en-US" sz="2000" b="0" dirty="0" smtClean="0"/>
              <a:t>  &lt;/configurations&gt;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(publications)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b="0" dirty="0" smtClean="0"/>
              <a:t>&lt;publications&gt;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}-stubs" conf="stubs"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}-common" conf="common"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}-client" conf="client" type="jar"/&gt;</a:t>
            </a:r>
          </a:p>
          <a:p>
            <a:pPr>
              <a:buNone/>
            </a:pPr>
            <a:r>
              <a:rPr lang="en-US" sz="2000" b="0" dirty="0" smtClean="0"/>
              <a:t>	...    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GridGrouperTypes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&lt;/publications&gt;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(dependencies)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&lt;dependencies&gt;</a:t>
            </a:r>
          </a:p>
          <a:p>
            <a:pPr>
              <a:buNone/>
            </a:pPr>
            <a:r>
              <a:rPr lang="en-US" b="0" dirty="0" smtClean="0"/>
              <a:t>    &lt;!-- Standard caGrid Service Dependencies --&gt;</a:t>
            </a:r>
          </a:p>
          <a:p>
            <a:pPr>
              <a:buNone/>
            </a:pPr>
            <a:r>
              <a:rPr lang="en-US" b="0" dirty="0" smtClean="0"/>
              <a:t>    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name="core"</a:t>
            </a:r>
          </a:p>
          <a:p>
            <a:pPr>
              <a:buNone/>
            </a:pPr>
            <a:r>
              <a:rPr lang="en-US" b="0" dirty="0" smtClean="0"/>
              <a:t>      	conf="service-&gt;</a:t>
            </a:r>
            <a:r>
              <a:rPr lang="en-US" b="0" dirty="0" err="1" smtClean="0"/>
              <a:t>default;impl</a:t>
            </a:r>
            <a:r>
              <a:rPr lang="en-US" b="0" dirty="0" smtClean="0"/>
              <a:t>-test-&gt;test"/&gt;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</a:t>
            </a:r>
            <a:br>
              <a:rPr lang="en-US" b="0" dirty="0" smtClean="0"/>
            </a:br>
            <a:r>
              <a:rPr lang="en-US" b="0" dirty="0" smtClean="0"/>
              <a:t>	 name="advertisement" conf="service-&gt;default"/&gt;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  &lt;dependency rev="${</a:t>
            </a:r>
            <a:r>
              <a:rPr lang="en-US" b="0" dirty="0" err="1" smtClean="0"/>
              <a:t>target.grid</a:t>
            </a:r>
            <a:r>
              <a:rPr lang="en-US" b="0" dirty="0" smtClean="0"/>
              <a:t>}" org="caGrid" name="</a:t>
            </a:r>
            <a:r>
              <a:rPr lang="en-US" b="0" dirty="0" err="1" smtClean="0"/>
              <a:t>target_grid</a:t>
            </a:r>
            <a:r>
              <a:rPr lang="en-US" b="0" dirty="0" smtClean="0"/>
              <a:t>" conf="</a:t>
            </a:r>
            <a:r>
              <a:rPr lang="en-US" b="0" dirty="0" err="1" smtClean="0"/>
              <a:t>target_grid</a:t>
            </a:r>
            <a:r>
              <a:rPr lang="en-US" b="0" dirty="0" smtClean="0"/>
              <a:t>-&gt;</a:t>
            </a:r>
            <a:r>
              <a:rPr lang="en-US" b="0" dirty="0" err="1" smtClean="0"/>
              <a:t>urls</a:t>
            </a:r>
            <a:r>
              <a:rPr lang="en-US" b="0" dirty="0" smtClean="0"/>
              <a:t>"/&gt;</a:t>
            </a:r>
          </a:p>
          <a:p>
            <a:pPr>
              <a:buNone/>
            </a:pPr>
            <a:r>
              <a:rPr lang="en-US" b="0" dirty="0" smtClean="0"/>
              <a:t>    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name="metadata-</a:t>
            </a:r>
            <a:r>
              <a:rPr lang="en-US" b="0" dirty="0" err="1" smtClean="0"/>
              <a:t>validator</a:t>
            </a:r>
            <a:r>
              <a:rPr lang="en-US" b="0" dirty="0" smtClean="0"/>
              <a:t>" conf="</a:t>
            </a:r>
            <a:r>
              <a:rPr lang="en-US" b="0" dirty="0" err="1" smtClean="0"/>
              <a:t>serviceTools</a:t>
            </a:r>
            <a:r>
              <a:rPr lang="en-US" b="0" dirty="0" smtClean="0"/>
              <a:t>-&gt;default"</a:t>
            </a:r>
          </a:p>
          <a:p>
            <a:pPr>
              <a:buNone/>
            </a:pPr>
            <a:r>
              <a:rPr lang="en-US" b="0" dirty="0" smtClean="0"/>
              <a:t>      transitive="false" 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&lt;/dependencies&gt;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&amp; Integration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repository contains files needed to build a project</a:t>
            </a:r>
          </a:p>
          <a:p>
            <a:r>
              <a:rPr lang="en-US" sz="2800" b="0" dirty="0" smtClean="0"/>
              <a:t>Integration-repository contains files built by project</a:t>
            </a:r>
          </a:p>
          <a:p>
            <a:r>
              <a:rPr lang="en-US" sz="2800" b="0" dirty="0" smtClean="0"/>
              <a:t>Directory structure is</a:t>
            </a:r>
          </a:p>
          <a:p>
            <a:pPr lvl="1"/>
            <a:r>
              <a:rPr lang="en-US" sz="2400" dirty="0" smtClean="0"/>
              <a:t>Organization (</a:t>
            </a:r>
            <a:r>
              <a:rPr lang="en-US" sz="2400" dirty="0" err="1" smtClean="0"/>
              <a:t>antlr</a:t>
            </a:r>
            <a:r>
              <a:rPr lang="en-US" sz="2400" dirty="0" smtClean="0"/>
              <a:t>, apache, </a:t>
            </a:r>
            <a:r>
              <a:rPr lang="en-US" sz="2400" dirty="0" err="1" smtClean="0"/>
              <a:t>aspectj</a:t>
            </a:r>
            <a:r>
              <a:rPr lang="en-US" sz="2400" dirty="0" smtClean="0"/>
              <a:t>, …)</a:t>
            </a:r>
          </a:p>
          <a:p>
            <a:pPr lvl="1"/>
            <a:r>
              <a:rPr lang="en-US" sz="2400" dirty="0" smtClean="0"/>
              <a:t>Module (commons-</a:t>
            </a:r>
            <a:r>
              <a:rPr lang="en-US" sz="2400" dirty="0" err="1" smtClean="0"/>
              <a:t>lang</a:t>
            </a:r>
            <a:r>
              <a:rPr lang="en-US" sz="2400" dirty="0" smtClean="0"/>
              <a:t>, </a:t>
            </a:r>
            <a:r>
              <a:rPr lang="en-US" sz="2400" dirty="0" err="1" smtClean="0"/>
              <a:t>jakarta-oro</a:t>
            </a:r>
            <a:r>
              <a:rPr lang="en-US" sz="2400" dirty="0" smtClean="0"/>
              <a:t>, log4j, …)</a:t>
            </a:r>
          </a:p>
          <a:p>
            <a:pPr lvl="1"/>
            <a:r>
              <a:rPr lang="en-US" sz="2400" dirty="0" smtClean="0"/>
              <a:t>Version (2.0, 2.1, 2.2, …)</a:t>
            </a:r>
          </a:p>
          <a:p>
            <a:r>
              <a:rPr lang="en-US" sz="2800" b="0" dirty="0" smtClean="0"/>
              <a:t>For each version of a module there is a version subdirectory (</a:t>
            </a:r>
            <a:r>
              <a:rPr lang="en-US" sz="2800" b="0" dirty="0" err="1" smtClean="0"/>
              <a:t>i.e</a:t>
            </a:r>
            <a:r>
              <a:rPr lang="en-US" sz="2800" b="0" dirty="0" smtClean="0"/>
              <a:t>, 2.1) and an ivy file (ivy-2.1.xml)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DE14B-F429-468D-8188-4F41D0B03FD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Dependency Management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CaGrid uses Ant to manage builds and Ivy to manage dependencies.</a:t>
            </a:r>
          </a:p>
          <a:p>
            <a:r>
              <a:rPr lang="en-US" sz="2800" b="0" dirty="0" smtClean="0"/>
              <a:t>Ant &amp; Ivy are used in a consistent way across caGrid projects and services.</a:t>
            </a:r>
          </a:p>
          <a:p>
            <a:r>
              <a:rPr lang="en-US" sz="2800" b="0" dirty="0" smtClean="0"/>
              <a:t>This presentation is organized as a tour of caGrid 1.3, since most of us will have that conveniently available.</a:t>
            </a:r>
          </a:p>
          <a:p>
            <a:r>
              <a:rPr lang="en-US" sz="2800" b="0" dirty="0" smtClean="0"/>
              <a:t>This presentation assumes a basic familiarity with ant scripts.</a:t>
            </a:r>
          </a:p>
          <a:p>
            <a:pPr marL="0" indent="0">
              <a:buFontTx/>
              <a:buNone/>
            </a:pPr>
            <a:endParaRPr lang="en-US" sz="2800" b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Ivy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&lt;?xml version="1.0" encoding="ISO-8859-1"?&gt;</a:t>
            </a:r>
          </a:p>
          <a:p>
            <a:pPr>
              <a:buNone/>
            </a:pPr>
            <a:r>
              <a:rPr lang="en-US" sz="2000" b="0" dirty="0" smtClean="0"/>
              <a:t>&lt;ivy-module version="1.1"&gt;</a:t>
            </a:r>
          </a:p>
          <a:p>
            <a:pPr>
              <a:buNone/>
            </a:pPr>
            <a:r>
              <a:rPr lang="en-US" sz="2000" b="0" dirty="0" smtClean="0"/>
              <a:t>    &lt;info </a:t>
            </a:r>
            <a:r>
              <a:rPr lang="en-US" sz="2000" b="0" dirty="0" err="1" smtClean="0"/>
              <a:t>organisation</a:t>
            </a:r>
            <a:r>
              <a:rPr lang="en-US" sz="2000" b="0" dirty="0" smtClean="0"/>
              <a:t>="apache" module="commons-</a:t>
            </a:r>
            <a:r>
              <a:rPr lang="en-US" sz="2000" b="0" dirty="0" err="1" smtClean="0"/>
              <a:t>lang</a:t>
            </a:r>
            <a:r>
              <a:rPr lang="en-US" sz="2000" b="0" dirty="0" smtClean="0"/>
              <a:t>" </a:t>
            </a:r>
            <a:br>
              <a:rPr lang="en-US" sz="2000" b="0" dirty="0" smtClean="0"/>
            </a:br>
            <a:r>
              <a:rPr lang="en-US" sz="2000" b="0" dirty="0" smtClean="0"/>
              <a:t>		revision="2.1" status="release" </a:t>
            </a:r>
            <a:br>
              <a:rPr lang="en-US" sz="2000" b="0" dirty="0" smtClean="0"/>
            </a:br>
            <a:r>
              <a:rPr lang="en-US" sz="2000" b="0" dirty="0" smtClean="0"/>
              <a:t>		publication="20050612170300"&gt;</a:t>
            </a:r>
          </a:p>
          <a:p>
            <a:pPr>
              <a:buNone/>
            </a:pPr>
            <a:r>
              <a:rPr lang="en-US" sz="2000" b="0" dirty="0" smtClean="0"/>
              <a:t>        &lt;license name="Apache“</a:t>
            </a:r>
            <a:br>
              <a:rPr lang="en-US" sz="2000" b="0" dirty="0" smtClean="0"/>
            </a:br>
            <a:r>
              <a:rPr lang="en-US" sz="2000" b="0" dirty="0" smtClean="0"/>
              <a:t>		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="http://jakarta.apache.org/commons/license.html"/&gt;</a:t>
            </a:r>
          </a:p>
          <a:p>
            <a:pPr>
              <a:buNone/>
            </a:pPr>
            <a:r>
              <a:rPr lang="en-US" sz="2000" b="0" dirty="0" smtClean="0"/>
              <a:t>        &lt;</a:t>
            </a:r>
            <a:r>
              <a:rPr lang="en-US" sz="2000" b="0" dirty="0" err="1" smtClean="0"/>
              <a:t>ivyauthor</a:t>
            </a:r>
            <a:r>
              <a:rPr lang="en-US" sz="2000" b="0" dirty="0" smtClean="0"/>
              <a:t> name="</a:t>
            </a:r>
            <a:r>
              <a:rPr lang="en-US" sz="2000" b="0" dirty="0" err="1" smtClean="0"/>
              <a:t>cpd-ufsm</a:t>
            </a:r>
            <a:r>
              <a:rPr lang="en-US" sz="2000" b="0" dirty="0" smtClean="0"/>
              <a:t>" 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="http://www.ufsm.br/cpd"/&gt;</a:t>
            </a:r>
          </a:p>
          <a:p>
            <a:pPr>
              <a:buNone/>
            </a:pPr>
            <a:r>
              <a:rPr lang="en-US" sz="2000" b="0" dirty="0" smtClean="0"/>
              <a:t>        &lt;description homepage="http://jakarta.apache.org/commons/lang"&gt; </a:t>
            </a:r>
            <a:br>
              <a:rPr lang="en-US" sz="2000" b="0" dirty="0" smtClean="0"/>
            </a:br>
            <a:r>
              <a:rPr lang="en-US" sz="2000" b="0" dirty="0" smtClean="0"/>
              <a:t>		The Lang Component provides blah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	    &lt;/description&gt;</a:t>
            </a:r>
          </a:p>
          <a:p>
            <a:pPr>
              <a:buNone/>
            </a:pPr>
            <a:r>
              <a:rPr lang="en-US" sz="2000" b="0" dirty="0" smtClean="0"/>
              <a:t>    &lt;/info&gt;</a:t>
            </a:r>
          </a:p>
          <a:p>
            <a:pPr>
              <a:buNone/>
            </a:pPr>
            <a:r>
              <a:rPr lang="en-US" sz="2000" b="0" dirty="0" smtClean="0"/>
              <a:t>&lt;/ivy-module&gt;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caGrid Client Application Guide provides examples of the required </a:t>
            </a:r>
            <a:r>
              <a:rPr lang="en-US" dirty="0" err="1"/>
              <a:t>ivy.xml</a:t>
            </a:r>
            <a:r>
              <a:rPr lang="en-US" dirty="0"/>
              <a:t> dependencies that are needed to integrate with the following:</a:t>
            </a:r>
          </a:p>
          <a:p>
            <a:r>
              <a:rPr lang="en-US" b="0" dirty="0"/>
              <a:t>caGrid: basic dependencies for any grid-based application</a:t>
            </a:r>
          </a:p>
          <a:p>
            <a:r>
              <a:rPr lang="en-US" b="0" dirty="0"/>
              <a:t>GTS: programmatically synchronizing with the grid trust fabric</a:t>
            </a:r>
          </a:p>
          <a:p>
            <a:r>
              <a:rPr lang="en-US" b="0" dirty="0"/>
              <a:t>Dorian: registration and authorization</a:t>
            </a:r>
          </a:p>
          <a:p>
            <a:r>
              <a:rPr lang="en-US" b="0" dirty="0"/>
              <a:t>Index Service: Discovery of active grid services</a:t>
            </a:r>
          </a:p>
          <a:p>
            <a:r>
              <a:rPr lang="en-US" b="0" dirty="0"/>
              <a:t>Data Services: querying using the caGrid </a:t>
            </a:r>
            <a:r>
              <a:rPr lang="en-US" b="0" dirty="0" err="1"/>
              <a:t>DataServiceClient</a:t>
            </a:r>
            <a:endParaRPr lang="en-US" b="0" dirty="0"/>
          </a:p>
          <a:p>
            <a:r>
              <a:rPr lang="en-US" b="0" dirty="0"/>
              <a:t>Analytical Services: invoking analytical operations</a:t>
            </a:r>
          </a:p>
          <a:p>
            <a:r>
              <a:rPr lang="en-US" b="0" dirty="0"/>
              <a:t>Grid Grouper: viewing group membership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be added:</a:t>
            </a:r>
          </a:p>
          <a:p>
            <a:r>
              <a:rPr lang="en-US" b="0" dirty="0"/>
              <a:t>COPPA PO and PA: invoking ISO21090 services</a:t>
            </a:r>
          </a:p>
          <a:p>
            <a:r>
              <a:rPr lang="en-US" b="0" dirty="0"/>
              <a:t>Add support for configuration of application to use the 4 published caGrid target grid configurations with the ‘ant configure’ 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http://cagrid.org/display/knowledgebase/Client+Application+Guide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Directory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219201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Runs ivy to resolve dependencies.</a:t>
            </a:r>
          </a:p>
          <a:p>
            <a:r>
              <a:rPr lang="en-US" sz="2800" b="0" dirty="0" smtClean="0"/>
              <a:t>Builds projects</a:t>
            </a:r>
          </a:p>
          <a:p>
            <a:pPr lvl="1"/>
            <a:r>
              <a:rPr lang="en-US" sz="2800" dirty="0" smtClean="0"/>
              <a:t>Finds projects by looking for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dependencies-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build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.xml</a:t>
            </a:r>
            <a:r>
              <a:rPr lang="en-US" sz="2800" dirty="0" smtClean="0"/>
              <a:t> </a:t>
            </a:r>
            <a:r>
              <a:rPr lang="en-US" sz="2800" dirty="0" smtClean="0"/>
              <a:t>files. </a:t>
            </a:r>
          </a:p>
          <a:p>
            <a:pPr lvl="1">
              <a:buNone/>
            </a:pP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 Start-up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environment="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Value of magic property “environment” is used to access environment variables: i.e.</a:t>
            </a:r>
            <a:br>
              <a:rPr lang="en-US" sz="2400" b="0" dirty="0" smtClean="0"/>
            </a:br>
            <a:r>
              <a:rPr lang="en-US" sz="2400" b="0" dirty="0" err="1" smtClean="0"/>
              <a:t>env.GLOBUS_LOCATION</a:t>
            </a:r>
            <a:endParaRPr lang="en-US" sz="2400" b="0" dirty="0" smtClean="0"/>
          </a:p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file="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build.properties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For local customization. Reads file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build.properties</a:t>
            </a:r>
            <a:r>
              <a:rPr lang="en-US" sz="2400" b="0" dirty="0" smtClean="0"/>
              <a:t>, if it exists, overriding any subsequent property definitions.</a:t>
            </a:r>
          </a:p>
          <a:p>
            <a:r>
              <a:rPr lang="en-US" b="0" dirty="0" smtClean="0"/>
              <a:t>&lt;condition property="isJDK1.5" value="true"&gt;</a:t>
            </a:r>
            <a:br>
              <a:rPr lang="en-US" b="0" dirty="0" smtClean="0"/>
            </a:br>
            <a:r>
              <a:rPr lang="en-US" b="0" dirty="0" smtClean="0"/>
              <a:t>	&lt;or&gt;</a:t>
            </a:r>
            <a:br>
              <a:rPr lang="en-US" b="0" dirty="0" smtClean="0"/>
            </a:br>
            <a:r>
              <a:rPr lang="en-US" b="0" dirty="0" smtClean="0"/>
              <a:t>		&lt;equals arg1="${</a:t>
            </a:r>
            <a:r>
              <a:rPr lang="en-US" b="0" dirty="0" err="1" smtClean="0"/>
              <a:t>ant.java.version</a:t>
            </a:r>
            <a:r>
              <a:rPr lang="en-US" b="0" dirty="0" smtClean="0"/>
              <a:t>}" arg2="1.5" /&gt;</a:t>
            </a:r>
          </a:p>
          <a:p>
            <a:pPr>
              <a:buNone/>
            </a:pPr>
            <a:r>
              <a:rPr lang="en-US" b="0" dirty="0" smtClean="0"/>
              <a:t>		&lt;/or&gt;</a:t>
            </a:r>
            <a:br>
              <a:rPr lang="en-US" b="0" dirty="0" smtClean="0"/>
            </a:br>
            <a:r>
              <a:rPr lang="en-US" b="0" dirty="0" smtClean="0"/>
              <a:t>&lt;/condition&gt;</a:t>
            </a:r>
            <a:br>
              <a:rPr lang="en-US" b="0" dirty="0" smtClean="0"/>
            </a:br>
            <a:r>
              <a:rPr lang="en-US" b="0" dirty="0" smtClean="0"/>
              <a:t>&lt;fail message="JDK 1.5 is currently required to build this project!“</a:t>
            </a:r>
            <a:br>
              <a:rPr lang="en-US" b="0" dirty="0" smtClean="0"/>
            </a:br>
            <a:r>
              <a:rPr lang="en-US" b="0" dirty="0" smtClean="0"/>
              <a:t>	 unless="isJDK1.5" /&gt;</a:t>
            </a:r>
            <a:br>
              <a:rPr lang="en-US" b="0" dirty="0" smtClean="0"/>
            </a:b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antfiles</a:t>
            </a:r>
            <a:r>
              <a:rPr lang="en-US" dirty="0" smtClean="0"/>
              <a:t>/ivy/ivysettings.xml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Tells Ivy were to look for files that resolve dependencies.</a:t>
            </a:r>
          </a:p>
          <a:p>
            <a:r>
              <a:rPr lang="en-US" sz="2800" b="0" dirty="0" smtClean="0"/>
              <a:t>Base resolver chain 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&lt;chain name="caGrid-ivy-resolver" </a:t>
            </a:r>
            <a:r>
              <a:rPr lang="en-US" sz="2000" b="0" dirty="0" err="1" smtClean="0"/>
              <a:t>returnFirst</a:t>
            </a:r>
            <a:r>
              <a:rPr lang="en-US" sz="2000" b="0" dirty="0" smtClean="0"/>
              <a:t>="true"&gt;</a:t>
            </a:r>
            <a:br>
              <a:rPr lang="en-US" sz="2000" b="0" dirty="0" smtClean="0"/>
            </a:br>
            <a:r>
              <a:rPr lang="en-US" sz="2000" b="0" dirty="0" smtClean="0"/>
              <a:t>      &lt;!-- First, try developer's local integration repository--&gt;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 	repo.dir="${</a:t>
            </a:r>
            <a:r>
              <a:rPr lang="en-US" sz="2000" b="0" dirty="0" err="1" smtClean="0"/>
              <a:t>integration.repository.dir</a:t>
            </a:r>
            <a:r>
              <a:rPr lang="en-US" sz="2000" b="0" dirty="0" smtClean="0"/>
              <a:t>}"</a:t>
            </a:r>
            <a:br>
              <a:rPr lang="en-US" sz="2000" b="0" dirty="0" smtClean="0"/>
            </a:br>
            <a:r>
              <a:rPr lang="en-US" sz="2000" b="0" dirty="0" smtClean="0"/>
              <a:t>				name="caGrid-local"/&gt;</a:t>
            </a:r>
            <a:br>
              <a:rPr lang="en-US" sz="2000" b="0" dirty="0" smtClean="0"/>
            </a:br>
            <a:r>
              <a:rPr lang="en-US" sz="2000" b="0" dirty="0" smtClean="0"/>
              <a:t>      &lt;!-- Then, use the external repository 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	repo.dir="${repository.dir}"</a:t>
            </a:r>
            <a:br>
              <a:rPr lang="en-US" sz="2000" b="0" dirty="0" smtClean="0"/>
            </a:br>
            <a:r>
              <a:rPr lang="en-US" sz="2000" b="0" dirty="0" smtClean="0"/>
              <a:t>				name="caGrid-external"/&gt;</a:t>
            </a:r>
            <a:br>
              <a:rPr lang="en-US" sz="2000" b="0" dirty="0" smtClean="0"/>
            </a:br>
            <a:r>
              <a:rPr lang="en-US" sz="2000" b="0" dirty="0" smtClean="0"/>
              <a:t>&lt;/chain&gt;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External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&lt;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 name="remote-caGrid-ivy-resolver-1.3“</a:t>
            </a:r>
            <a:br>
              <a:rPr lang="en-US" sz="1800" b="0" dirty="0" smtClean="0"/>
            </a:br>
            <a:r>
              <a:rPr lang="en-US" sz="1800" b="0" dirty="0" smtClean="0"/>
              <a:t>	  cache="remote"&gt;</a:t>
            </a:r>
          </a:p>
          <a:p>
            <a:pPr>
              <a:buNone/>
            </a:pPr>
            <a:r>
              <a:rPr lang="en-US" sz="1800" b="0" dirty="0" smtClean="0"/>
              <a:t>        &lt;ivy pattern="http://software.cagrid.org/repository-1.3.0.2/[organisation]/[module]/ivy-[revision].xml"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pattern="http://software.cagrid.org/repository-1.3.0.2/[organisation]/[module]/[revision]/[artifact]-[revision].[ext]"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pattern="http://software.cagrid.org/repository-1.3.0.2/[organisation]/[module]/[revision]/[artifact].[ext]" /&gt;</a:t>
            </a:r>
          </a:p>
          <a:p>
            <a:pPr>
              <a:buNone/>
            </a:pPr>
            <a:r>
              <a:rPr lang="en-US" sz="1800" b="0" dirty="0" smtClean="0"/>
              <a:t>&lt;/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&gt;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Contains a cached copy of all dependency files.</a:t>
            </a:r>
          </a:p>
          <a:p>
            <a:r>
              <a:rPr lang="en-US" sz="2800" b="0" dirty="0" smtClean="0"/>
              <a:t>When ant is run with –v, contains .xml reports that help you find where a </a:t>
            </a:r>
            <a:r>
              <a:rPr lang="en-US" sz="2800" b="0" smtClean="0"/>
              <a:t>dependency comes </a:t>
            </a:r>
            <a:r>
              <a:rPr lang="en-US" sz="2800" b="0" dirty="0" smtClean="0"/>
              <a:t>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build.xml</a:t>
            </a:r>
          </a:p>
          <a:p>
            <a:r>
              <a:rPr lang="en-US" sz="2800" b="0" dirty="0" smtClean="0"/>
              <a:t>build-deploy.xml</a:t>
            </a:r>
          </a:p>
          <a:p>
            <a:r>
              <a:rPr lang="en-US" sz="2800" b="0" dirty="0" smtClean="0"/>
              <a:t>dev-build-deploy.xml</a:t>
            </a:r>
          </a:p>
          <a:p>
            <a:r>
              <a:rPr lang="en-US" sz="2800" b="0" dirty="0" smtClean="0"/>
              <a:t>dev-build.xml</a:t>
            </a:r>
          </a:p>
          <a:p>
            <a:r>
              <a:rPr lang="en-US" sz="2800" b="0" dirty="0" smtClean="0"/>
              <a:t>ivy.xml</a:t>
            </a:r>
          </a:p>
          <a:p>
            <a:r>
              <a:rPr lang="en-US" sz="2800" b="0" dirty="0" err="1" smtClean="0"/>
              <a:t>project.properties</a:t>
            </a:r>
            <a:endParaRPr lang="en-US" sz="2800" b="0" dirty="0" smtClean="0"/>
          </a:p>
          <a:p>
            <a:r>
              <a:rPr lang="en-US" sz="2800" b="0" dirty="0" smtClean="0"/>
              <a:t>dependencies-build.xml</a:t>
            </a:r>
          </a:p>
          <a:p>
            <a:pPr>
              <a:buNone/>
            </a:pPr>
            <a:endParaRPr lang="en-US" sz="2800" b="0" dirty="0" smtClean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897</Words>
  <Application>Microsoft Macintosh PowerPoint</Application>
  <PresentationFormat>On-screen Show (4:3)</PresentationFormat>
  <Paragraphs>179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Ant / Ivy Use &amp; Tips for caGrid</vt:lpstr>
      <vt:lpstr>Build &amp; Dependency Management</vt:lpstr>
      <vt:lpstr>Top-level Directory Structure</vt:lpstr>
      <vt:lpstr>Top Level build.xml</vt:lpstr>
      <vt:lpstr>Top Level build.xml Start-up highlights</vt:lpstr>
      <vt:lpstr>antfiles/ivy/ivysettings.xml</vt:lpstr>
      <vt:lpstr>Using an External Repository</vt:lpstr>
      <vt:lpstr>.cache</vt:lpstr>
      <vt:lpstr>projects/project-directory</vt:lpstr>
      <vt:lpstr>projects/project-directory/build.xml</vt:lpstr>
      <vt:lpstr>projects/project-directory/build-deploy.xml</vt:lpstr>
      <vt:lpstr>projects/project-directory/dev-build.xml</vt:lpstr>
      <vt:lpstr>projects/project-directory/dev-build-deploy.xml</vt:lpstr>
      <vt:lpstr>projects/project-directory/project.properties</vt:lpstr>
      <vt:lpstr>projects/project-directory/ivy.xml (info)</vt:lpstr>
      <vt:lpstr>projects/project-directory/ivy.xml (configurations)</vt:lpstr>
      <vt:lpstr>projects/project-directory/ivy.xml (publications)</vt:lpstr>
      <vt:lpstr>projects/project-directory/ivy.xml (dependencies)</vt:lpstr>
      <vt:lpstr>Repository &amp; Integration Repository</vt:lpstr>
      <vt:lpstr>Repository Ivy File</vt:lpstr>
      <vt:lpstr>Example Usage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William Stephens</cp:lastModifiedBy>
  <cp:revision>38</cp:revision>
  <dcterms:modified xsi:type="dcterms:W3CDTF">2011-01-20T18:36:49Z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